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328" r:id="rId3"/>
    <p:sldId id="312" r:id="rId4"/>
    <p:sldId id="335" r:id="rId5"/>
    <p:sldId id="336" r:id="rId6"/>
    <p:sldId id="313" r:id="rId7"/>
    <p:sldId id="318" r:id="rId8"/>
    <p:sldId id="332" r:id="rId9"/>
    <p:sldId id="258" r:id="rId10"/>
    <p:sldId id="372" r:id="rId11"/>
    <p:sldId id="373" r:id="rId12"/>
    <p:sldId id="374" r:id="rId13"/>
    <p:sldId id="375" r:id="rId14"/>
    <p:sldId id="265" r:id="rId15"/>
    <p:sldId id="261" r:id="rId16"/>
    <p:sldId id="338" r:id="rId17"/>
    <p:sldId id="339" r:id="rId18"/>
    <p:sldId id="341" r:id="rId19"/>
    <p:sldId id="342" r:id="rId20"/>
    <p:sldId id="337" r:id="rId21"/>
    <p:sldId id="260" r:id="rId22"/>
    <p:sldId id="269" r:id="rId23"/>
    <p:sldId id="270" r:id="rId24"/>
    <p:sldId id="295" r:id="rId25"/>
    <p:sldId id="333" r:id="rId26"/>
    <p:sldId id="298" r:id="rId27"/>
    <p:sldId id="314" r:id="rId28"/>
    <p:sldId id="315" r:id="rId29"/>
    <p:sldId id="343" r:id="rId30"/>
    <p:sldId id="357" r:id="rId31"/>
    <p:sldId id="358" r:id="rId32"/>
    <p:sldId id="353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67" r:id="rId42"/>
    <p:sldId id="368" r:id="rId43"/>
    <p:sldId id="369" r:id="rId44"/>
    <p:sldId id="370" r:id="rId45"/>
    <p:sldId id="371" r:id="rId46"/>
    <p:sldId id="300" r:id="rId47"/>
    <p:sldId id="303" r:id="rId48"/>
    <p:sldId id="304" r:id="rId49"/>
    <p:sldId id="302" r:id="rId50"/>
    <p:sldId id="305" r:id="rId51"/>
    <p:sldId id="306" r:id="rId52"/>
    <p:sldId id="381" r:id="rId53"/>
    <p:sldId id="263" r:id="rId54"/>
    <p:sldId id="330" r:id="rId55"/>
    <p:sldId id="256" r:id="rId56"/>
    <p:sldId id="377" r:id="rId57"/>
    <p:sldId id="257" r:id="rId58"/>
    <p:sldId id="264" r:id="rId59"/>
    <p:sldId id="266" r:id="rId60"/>
    <p:sldId id="259" r:id="rId61"/>
    <p:sldId id="378" r:id="rId62"/>
    <p:sldId id="379" r:id="rId63"/>
    <p:sldId id="262" r:id="rId64"/>
    <p:sldId id="380" r:id="rId65"/>
    <p:sldId id="376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8DC48E-9DD4-46C2-A267-A1BEDC7D46B4}" v="8" dt="2019-06-24T13:39:13.6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 varScale="1">
        <p:scale>
          <a:sx n="81" d="100"/>
          <a:sy n="81" d="100"/>
        </p:scale>
        <p:origin x="64" y="2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 정익" userId="4ab12bfdab8f0839" providerId="LiveId" clId="{DC8DC48E-9DD4-46C2-A267-A1BEDC7D46B4}"/>
    <pc:docChg chg="undo custSel mod addSld delSld modSld sldOrd">
      <pc:chgData name="조 정익" userId="4ab12bfdab8f0839" providerId="LiveId" clId="{DC8DC48E-9DD4-46C2-A267-A1BEDC7D46B4}" dt="2019-06-24T13:39:13.606" v="32"/>
      <pc:docMkLst>
        <pc:docMk/>
      </pc:docMkLst>
      <pc:sldChg chg="ord">
        <pc:chgData name="조 정익" userId="4ab12bfdab8f0839" providerId="LiveId" clId="{DC8DC48E-9DD4-46C2-A267-A1BEDC7D46B4}" dt="2019-06-24T13:39:13.606" v="32"/>
        <pc:sldMkLst>
          <pc:docMk/>
          <pc:sldMk cId="2564610417" sldId="326"/>
        </pc:sldMkLst>
      </pc:sldChg>
      <pc:sldChg chg="addSp modSp add mod setBg">
        <pc:chgData name="조 정익" userId="4ab12bfdab8f0839" providerId="LiveId" clId="{DC8DC48E-9DD4-46C2-A267-A1BEDC7D46B4}" dt="2019-06-24T13:39:09.185" v="31" actId="26606"/>
        <pc:sldMkLst>
          <pc:docMk/>
          <pc:sldMk cId="2922079404" sldId="376"/>
        </pc:sldMkLst>
        <pc:spChg chg="mod">
          <ac:chgData name="조 정익" userId="4ab12bfdab8f0839" providerId="LiveId" clId="{DC8DC48E-9DD4-46C2-A267-A1BEDC7D46B4}" dt="2019-06-24T13:39:09.185" v="31" actId="26606"/>
          <ac:spMkLst>
            <pc:docMk/>
            <pc:sldMk cId="2922079404" sldId="376"/>
            <ac:spMk id="2" creationId="{60AB2D05-5829-4E0C-A1D0-ABC670881CDA}"/>
          </ac:spMkLst>
        </pc:spChg>
        <pc:spChg chg="mod">
          <ac:chgData name="조 정익" userId="4ab12bfdab8f0839" providerId="LiveId" clId="{DC8DC48E-9DD4-46C2-A267-A1BEDC7D46B4}" dt="2019-06-24T13:39:09.185" v="31" actId="26606"/>
          <ac:spMkLst>
            <pc:docMk/>
            <pc:sldMk cId="2922079404" sldId="376"/>
            <ac:spMk id="3" creationId="{0522CCEF-B220-4685-BB57-984FE7DE63AF}"/>
          </ac:spMkLst>
        </pc:spChg>
        <pc:spChg chg="add">
          <ac:chgData name="조 정익" userId="4ab12bfdab8f0839" providerId="LiveId" clId="{DC8DC48E-9DD4-46C2-A267-A1BEDC7D46B4}" dt="2019-06-24T13:39:09.185" v="31" actId="26606"/>
          <ac:spMkLst>
            <pc:docMk/>
            <pc:sldMk cId="2922079404" sldId="376"/>
            <ac:spMk id="8" creationId="{8D70B121-56F4-4848-B38B-182089D909FA}"/>
          </ac:spMkLst>
        </pc:spChg>
        <pc:cxnChg chg="add">
          <ac:chgData name="조 정익" userId="4ab12bfdab8f0839" providerId="LiveId" clId="{DC8DC48E-9DD4-46C2-A267-A1BEDC7D46B4}" dt="2019-06-24T13:39:09.185" v="31" actId="26606"/>
          <ac:cxnSpMkLst>
            <pc:docMk/>
            <pc:sldMk cId="2922079404" sldId="376"/>
            <ac:cxnSpMk id="10" creationId="{2D72A2C9-F3CA-4216-8BAD-FA4C970C3C4E}"/>
          </ac:cxnSpMkLst>
        </pc:cxnChg>
      </pc:sldChg>
    </pc:docChg>
  </pc:docChgLst>
  <pc:docChgLst>
    <pc:chgData name="조 정익" userId="4ab12bfdab8f0839" providerId="LiveId" clId="{2D01BC11-30F0-40CF-BD6A-E212F9AC19D4}"/>
    <pc:docChg chg="undo custSel mod addSld delSld modSld sldOrd">
      <pc:chgData name="조 정익" userId="4ab12bfdab8f0839" providerId="LiveId" clId="{2D01BC11-30F0-40CF-BD6A-E212F9AC19D4}" dt="2019-06-19T08:09:44.509" v="445" actId="2696"/>
      <pc:docMkLst>
        <pc:docMk/>
      </pc:docMkLst>
      <pc:sldChg chg="addSp delSp modSp">
        <pc:chgData name="조 정익" userId="4ab12bfdab8f0839" providerId="LiveId" clId="{2D01BC11-30F0-40CF-BD6A-E212F9AC19D4}" dt="2019-05-24T23:56:08.169" v="55" actId="26606"/>
        <pc:sldMkLst>
          <pc:docMk/>
          <pc:sldMk cId="3208466585" sldId="258"/>
        </pc:sldMkLst>
        <pc:spChg chg="mod">
          <ac:chgData name="조 정익" userId="4ab12bfdab8f0839" providerId="LiveId" clId="{2D01BC11-30F0-40CF-BD6A-E212F9AC19D4}" dt="2019-05-24T23:56:08.169" v="55" actId="26606"/>
          <ac:spMkLst>
            <pc:docMk/>
            <pc:sldMk cId="3208466585" sldId="258"/>
            <ac:spMk id="2" creationId="{17E9D9B4-2AEB-4206-B2DA-7B22B1B96F25}"/>
          </ac:spMkLst>
        </pc:spChg>
        <pc:spChg chg="del">
          <ac:chgData name="조 정익" userId="4ab12bfdab8f0839" providerId="LiveId" clId="{2D01BC11-30F0-40CF-BD6A-E212F9AC19D4}" dt="2019-05-24T23:56:08.169" v="55" actId="26606"/>
          <ac:spMkLst>
            <pc:docMk/>
            <pc:sldMk cId="3208466585" sldId="258"/>
            <ac:spMk id="78" creationId="{6753252F-4873-4F63-801D-CC719279A7D5}"/>
          </ac:spMkLst>
        </pc:spChg>
        <pc:spChg chg="del">
          <ac:chgData name="조 정익" userId="4ab12bfdab8f0839" providerId="LiveId" clId="{2D01BC11-30F0-40CF-BD6A-E212F9AC19D4}" dt="2019-05-24T23:56:08.169" v="55" actId="26606"/>
          <ac:spMkLst>
            <pc:docMk/>
            <pc:sldMk cId="3208466585" sldId="258"/>
            <ac:spMk id="87" creationId="{047C8CCB-F95D-4249-92DD-651249D3535A}"/>
          </ac:spMkLst>
        </pc:spChg>
        <pc:spChg chg="add">
          <ac:chgData name="조 정익" userId="4ab12bfdab8f0839" providerId="LiveId" clId="{2D01BC11-30F0-40CF-BD6A-E212F9AC19D4}" dt="2019-05-24T23:56:08.169" v="55" actId="26606"/>
          <ac:spMkLst>
            <pc:docMk/>
            <pc:sldMk cId="3208466585" sldId="258"/>
            <ac:spMk id="92" creationId="{AB45A142-4255-493C-8284-5D566C121B10}"/>
          </ac:spMkLst>
        </pc:spChg>
        <pc:picChg chg="mod">
          <ac:chgData name="조 정익" userId="4ab12bfdab8f0839" providerId="LiveId" clId="{2D01BC11-30F0-40CF-BD6A-E212F9AC19D4}" dt="2019-05-24T23:56:08.169" v="55" actId="26606"/>
          <ac:picMkLst>
            <pc:docMk/>
            <pc:sldMk cId="3208466585" sldId="258"/>
            <ac:picMk id="9" creationId="{C595DF0B-CD74-46DA-A96F-75A9B3B350F7}"/>
          </ac:picMkLst>
        </pc:picChg>
        <pc:cxnChg chg="add">
          <ac:chgData name="조 정익" userId="4ab12bfdab8f0839" providerId="LiveId" clId="{2D01BC11-30F0-40CF-BD6A-E212F9AC19D4}" dt="2019-05-24T23:56:08.169" v="55" actId="26606"/>
          <ac:cxnSpMkLst>
            <pc:docMk/>
            <pc:sldMk cId="3208466585" sldId="258"/>
            <ac:cxnSpMk id="94" creationId="{38FB9660-F42F-4313-BBC4-47C007FE484C}"/>
          </ac:cxnSpMkLst>
        </pc:cxnChg>
      </pc:sldChg>
      <pc:sldChg chg="ord">
        <pc:chgData name="조 정익" userId="4ab12bfdab8f0839" providerId="LiveId" clId="{2D01BC11-30F0-40CF-BD6A-E212F9AC19D4}" dt="2019-05-27T14:27:13.720" v="444"/>
        <pc:sldMkLst>
          <pc:docMk/>
          <pc:sldMk cId="117235150" sldId="263"/>
        </pc:sldMkLst>
      </pc:sldChg>
      <pc:sldChg chg="addSp delSp modSp">
        <pc:chgData name="조 정익" userId="4ab12bfdab8f0839" providerId="LiveId" clId="{2D01BC11-30F0-40CF-BD6A-E212F9AC19D4}" dt="2019-05-23T12:55:32.211" v="36" actId="1076"/>
        <pc:sldMkLst>
          <pc:docMk/>
          <pc:sldMk cId="3747475544" sldId="300"/>
        </pc:sldMkLst>
        <pc:picChg chg="del">
          <ac:chgData name="조 정익" userId="4ab12bfdab8f0839" providerId="LiveId" clId="{2D01BC11-30F0-40CF-BD6A-E212F9AC19D4}" dt="2019-05-23T12:55:13.522" v="33" actId="478"/>
          <ac:picMkLst>
            <pc:docMk/>
            <pc:sldMk cId="3747475544" sldId="300"/>
            <ac:picMk id="2" creationId="{C3D45A0E-B31B-4558-9178-A2BCE7681947}"/>
          </ac:picMkLst>
        </pc:picChg>
        <pc:picChg chg="add mod">
          <ac:chgData name="조 정익" userId="4ab12bfdab8f0839" providerId="LiveId" clId="{2D01BC11-30F0-40CF-BD6A-E212F9AC19D4}" dt="2019-05-23T12:55:32.211" v="36" actId="1076"/>
          <ac:picMkLst>
            <pc:docMk/>
            <pc:sldMk cId="3747475544" sldId="300"/>
            <ac:picMk id="3" creationId="{2FDE7199-4983-417C-881C-FCAF2D268DF0}"/>
          </ac:picMkLst>
        </pc:picChg>
      </pc:sldChg>
      <pc:sldChg chg="addSp delSp modSp add mod setBg">
        <pc:chgData name="조 정익" userId="4ab12bfdab8f0839" providerId="LiveId" clId="{2D01BC11-30F0-40CF-BD6A-E212F9AC19D4}" dt="2019-05-17T08:56:42.693" v="12" actId="26606"/>
        <pc:sldMkLst>
          <pc:docMk/>
          <pc:sldMk cId="2121686843" sldId="314"/>
        </pc:sldMkLst>
        <pc:spChg chg="mod">
          <ac:chgData name="조 정익" userId="4ab12bfdab8f0839" providerId="LiveId" clId="{2D01BC11-30F0-40CF-BD6A-E212F9AC19D4}" dt="2019-05-17T08:56:42.693" v="12" actId="26606"/>
          <ac:spMkLst>
            <pc:docMk/>
            <pc:sldMk cId="2121686843" sldId="314"/>
            <ac:spMk id="2" creationId="{1A235820-8134-4DBB-8D82-B6DD20F497F5}"/>
          </ac:spMkLst>
        </pc:spChg>
        <pc:spChg chg="del">
          <ac:chgData name="조 정익" userId="4ab12bfdab8f0839" providerId="LiveId" clId="{2D01BC11-30F0-40CF-BD6A-E212F9AC19D4}" dt="2019-05-17T08:56:34.976" v="11"/>
          <ac:spMkLst>
            <pc:docMk/>
            <pc:sldMk cId="2121686843" sldId="314"/>
            <ac:spMk id="3" creationId="{7E1E7D72-B3F3-4533-946F-78C6C5244633}"/>
          </ac:spMkLst>
        </pc:spChg>
        <pc:spChg chg="add">
          <ac:chgData name="조 정익" userId="4ab12bfdab8f0839" providerId="LiveId" clId="{2D01BC11-30F0-40CF-BD6A-E212F9AC19D4}" dt="2019-05-17T08:56:42.693" v="12" actId="26606"/>
          <ac:spMkLst>
            <pc:docMk/>
            <pc:sldMk cId="2121686843" sldId="314"/>
            <ac:spMk id="9" creationId="{823AC064-BC96-4F32-8AE1-B2FD38754823}"/>
          </ac:spMkLst>
        </pc:spChg>
        <pc:picChg chg="add mod">
          <ac:chgData name="조 정익" userId="4ab12bfdab8f0839" providerId="LiveId" clId="{2D01BC11-30F0-40CF-BD6A-E212F9AC19D4}" dt="2019-05-17T08:56:42.693" v="12" actId="26606"/>
          <ac:picMkLst>
            <pc:docMk/>
            <pc:sldMk cId="2121686843" sldId="314"/>
            <ac:picMk id="4" creationId="{457A830B-FBE7-4C21-8207-65BA5892B251}"/>
          </ac:picMkLst>
        </pc:picChg>
        <pc:cxnChg chg="add">
          <ac:chgData name="조 정익" userId="4ab12bfdab8f0839" providerId="LiveId" clId="{2D01BC11-30F0-40CF-BD6A-E212F9AC19D4}" dt="2019-05-17T08:56:42.693" v="12" actId="26606"/>
          <ac:cxnSpMkLst>
            <pc:docMk/>
            <pc:sldMk cId="2121686843" sldId="314"/>
            <ac:cxnSpMk id="11" creationId="{7E7C77BC-7138-40B1-A15B-20F57A494629}"/>
          </ac:cxnSpMkLst>
        </pc:cxnChg>
      </pc:sldChg>
      <pc:sldChg chg="addSp delSp modSp add mod setBg">
        <pc:chgData name="조 정익" userId="4ab12bfdab8f0839" providerId="LiveId" clId="{2D01BC11-30F0-40CF-BD6A-E212F9AC19D4}" dt="2019-05-17T08:56:59.540" v="20" actId="26606"/>
        <pc:sldMkLst>
          <pc:docMk/>
          <pc:sldMk cId="374700407" sldId="315"/>
        </pc:sldMkLst>
        <pc:spChg chg="mod">
          <ac:chgData name="조 정익" userId="4ab12bfdab8f0839" providerId="LiveId" clId="{2D01BC11-30F0-40CF-BD6A-E212F9AC19D4}" dt="2019-05-17T08:56:59.540" v="20" actId="26606"/>
          <ac:spMkLst>
            <pc:docMk/>
            <pc:sldMk cId="374700407" sldId="315"/>
            <ac:spMk id="2" creationId="{1DE8BC59-0DEC-4D62-8F60-AE816C67B38A}"/>
          </ac:spMkLst>
        </pc:spChg>
        <pc:spChg chg="del">
          <ac:chgData name="조 정익" userId="4ab12bfdab8f0839" providerId="LiveId" clId="{2D01BC11-30F0-40CF-BD6A-E212F9AC19D4}" dt="2019-05-17T08:56:55.191" v="19"/>
          <ac:spMkLst>
            <pc:docMk/>
            <pc:sldMk cId="374700407" sldId="315"/>
            <ac:spMk id="3" creationId="{CFB0EB58-530E-4FD0-816A-03D758A9FE2A}"/>
          </ac:spMkLst>
        </pc:spChg>
        <pc:spChg chg="add">
          <ac:chgData name="조 정익" userId="4ab12bfdab8f0839" providerId="LiveId" clId="{2D01BC11-30F0-40CF-BD6A-E212F9AC19D4}" dt="2019-05-17T08:56:59.540" v="20" actId="26606"/>
          <ac:spMkLst>
            <pc:docMk/>
            <pc:sldMk cId="374700407" sldId="315"/>
            <ac:spMk id="9" creationId="{823AC064-BC96-4F32-8AE1-B2FD38754823}"/>
          </ac:spMkLst>
        </pc:spChg>
        <pc:picChg chg="add mod">
          <ac:chgData name="조 정익" userId="4ab12bfdab8f0839" providerId="LiveId" clId="{2D01BC11-30F0-40CF-BD6A-E212F9AC19D4}" dt="2019-05-17T08:56:59.540" v="20" actId="26606"/>
          <ac:picMkLst>
            <pc:docMk/>
            <pc:sldMk cId="374700407" sldId="315"/>
            <ac:picMk id="4" creationId="{01061C49-6E41-4F17-B220-635F6FF7B971}"/>
          </ac:picMkLst>
        </pc:picChg>
        <pc:cxnChg chg="add">
          <ac:chgData name="조 정익" userId="4ab12bfdab8f0839" providerId="LiveId" clId="{2D01BC11-30F0-40CF-BD6A-E212F9AC19D4}" dt="2019-05-17T08:56:59.540" v="20" actId="26606"/>
          <ac:cxnSpMkLst>
            <pc:docMk/>
            <pc:sldMk cId="374700407" sldId="315"/>
            <ac:cxnSpMk id="11" creationId="{7E7C77BC-7138-40B1-A15B-20F57A494629}"/>
          </ac:cxnSpMkLst>
        </pc:cxnChg>
      </pc:sldChg>
      <pc:sldChg chg="addSp delSp modSp add mod setBg">
        <pc:chgData name="조 정익" userId="4ab12bfdab8f0839" providerId="LiveId" clId="{2D01BC11-30F0-40CF-BD6A-E212F9AC19D4}" dt="2019-05-25T07:42:27.289" v="188" actId="26606"/>
        <pc:sldMkLst>
          <pc:docMk/>
          <pc:sldMk cId="3000725800" sldId="318"/>
        </pc:sldMkLst>
        <pc:spChg chg="mod">
          <ac:chgData name="조 정익" userId="4ab12bfdab8f0839" providerId="LiveId" clId="{2D01BC11-30F0-40CF-BD6A-E212F9AC19D4}" dt="2019-05-25T07:42:27.289" v="188" actId="26606"/>
          <ac:spMkLst>
            <pc:docMk/>
            <pc:sldMk cId="3000725800" sldId="318"/>
            <ac:spMk id="2" creationId="{8D92EB9B-3107-4D47-B9DF-1D046D8A0DEE}"/>
          </ac:spMkLst>
        </pc:spChg>
        <pc:spChg chg="del mod">
          <ac:chgData name="조 정익" userId="4ab12bfdab8f0839" providerId="LiveId" clId="{2D01BC11-30F0-40CF-BD6A-E212F9AC19D4}" dt="2019-05-25T07:42:21.654" v="185"/>
          <ac:spMkLst>
            <pc:docMk/>
            <pc:sldMk cId="3000725800" sldId="318"/>
            <ac:spMk id="3" creationId="{D001FCBA-192C-4518-B7B9-917CB8FB66FC}"/>
          </ac:spMkLst>
        </pc:spChg>
        <pc:spChg chg="add del">
          <ac:chgData name="조 정익" userId="4ab12bfdab8f0839" providerId="LiveId" clId="{2D01BC11-30F0-40CF-BD6A-E212F9AC19D4}" dt="2019-05-25T07:42:11.860" v="159" actId="26606"/>
          <ac:spMkLst>
            <pc:docMk/>
            <pc:sldMk cId="3000725800" sldId="318"/>
            <ac:spMk id="9" creationId="{AB45A142-4255-493C-8284-5D566C121B10}"/>
          </ac:spMkLst>
        </pc:spChg>
        <pc:spChg chg="add del">
          <ac:chgData name="조 정익" userId="4ab12bfdab8f0839" providerId="LiveId" clId="{2D01BC11-30F0-40CF-BD6A-E212F9AC19D4}" dt="2019-05-25T07:42:27.282" v="187" actId="26606"/>
          <ac:spMkLst>
            <pc:docMk/>
            <pc:sldMk cId="3000725800" sldId="318"/>
            <ac:spMk id="12" creationId="{AB45A142-4255-493C-8284-5D566C121B10}"/>
          </ac:spMkLst>
        </pc:spChg>
        <pc:spChg chg="add">
          <ac:chgData name="조 정익" userId="4ab12bfdab8f0839" providerId="LiveId" clId="{2D01BC11-30F0-40CF-BD6A-E212F9AC19D4}" dt="2019-05-25T07:42:27.289" v="188" actId="26606"/>
          <ac:spMkLst>
            <pc:docMk/>
            <pc:sldMk cId="3000725800" sldId="318"/>
            <ac:spMk id="16" creationId="{6753252F-4873-4F63-801D-CC719279A7D5}"/>
          </ac:spMkLst>
        </pc:spChg>
        <pc:spChg chg="add">
          <ac:chgData name="조 정익" userId="4ab12bfdab8f0839" providerId="LiveId" clId="{2D01BC11-30F0-40CF-BD6A-E212F9AC19D4}" dt="2019-05-25T07:42:27.289" v="188" actId="26606"/>
          <ac:spMkLst>
            <pc:docMk/>
            <pc:sldMk cId="3000725800" sldId="318"/>
            <ac:spMk id="17" creationId="{047C8CCB-F95D-4249-92DD-651249D3535A}"/>
          </ac:spMkLst>
        </pc:spChg>
        <pc:picChg chg="add del mod">
          <ac:chgData name="조 정익" userId="4ab12bfdab8f0839" providerId="LiveId" clId="{2D01BC11-30F0-40CF-BD6A-E212F9AC19D4}" dt="2019-05-25T07:42:21.248" v="184"/>
          <ac:picMkLst>
            <pc:docMk/>
            <pc:sldMk cId="3000725800" sldId="318"/>
            <ac:picMk id="4" creationId="{FD693F8C-9B80-49C8-BDB0-947EC2721115}"/>
          </ac:picMkLst>
        </pc:picChg>
        <pc:picChg chg="add mod">
          <ac:chgData name="조 정익" userId="4ab12bfdab8f0839" providerId="LiveId" clId="{2D01BC11-30F0-40CF-BD6A-E212F9AC19D4}" dt="2019-05-25T07:42:27.289" v="188" actId="26606"/>
          <ac:picMkLst>
            <pc:docMk/>
            <pc:sldMk cId="3000725800" sldId="318"/>
            <ac:picMk id="7" creationId="{6F2EAD59-6CD8-4127-BF60-61D0F9E40816}"/>
          </ac:picMkLst>
        </pc:picChg>
        <pc:cxnChg chg="add del">
          <ac:chgData name="조 정익" userId="4ab12bfdab8f0839" providerId="LiveId" clId="{2D01BC11-30F0-40CF-BD6A-E212F9AC19D4}" dt="2019-05-25T07:42:11.860" v="159" actId="26606"/>
          <ac:cxnSpMkLst>
            <pc:docMk/>
            <pc:sldMk cId="3000725800" sldId="318"/>
            <ac:cxnSpMk id="11" creationId="{38FB9660-F42F-4313-BBC4-47C007FE484C}"/>
          </ac:cxnSpMkLst>
        </pc:cxnChg>
        <pc:cxnChg chg="add del">
          <ac:chgData name="조 정익" userId="4ab12bfdab8f0839" providerId="LiveId" clId="{2D01BC11-30F0-40CF-BD6A-E212F9AC19D4}" dt="2019-05-25T07:42:27.282" v="187" actId="26606"/>
          <ac:cxnSpMkLst>
            <pc:docMk/>
            <pc:sldMk cId="3000725800" sldId="318"/>
            <ac:cxnSpMk id="14" creationId="{38FB9660-F42F-4313-BBC4-47C007FE484C}"/>
          </ac:cxnSpMkLst>
        </pc:cxnChg>
      </pc:sldChg>
      <pc:sldChg chg="addSp">
        <pc:chgData name="조 정익" userId="4ab12bfdab8f0839" providerId="LiveId" clId="{2D01BC11-30F0-40CF-BD6A-E212F9AC19D4}" dt="2019-05-27T14:27:05.815" v="443"/>
        <pc:sldMkLst>
          <pc:docMk/>
          <pc:sldMk cId="2564610417" sldId="326"/>
        </pc:sldMkLst>
        <pc:spChg chg="add">
          <ac:chgData name="조 정익" userId="4ab12bfdab8f0839" providerId="LiveId" clId="{2D01BC11-30F0-40CF-BD6A-E212F9AC19D4}" dt="2019-05-27T14:27:05.815" v="443"/>
          <ac:spMkLst>
            <pc:docMk/>
            <pc:sldMk cId="2564610417" sldId="326"/>
            <ac:spMk id="2" creationId="{6568162A-B22E-40C6-9797-57B2482B4241}"/>
          </ac:spMkLst>
        </pc:spChg>
      </pc:sldChg>
      <pc:sldChg chg="addSp delSp modSp add mod setBg setClrOvrMap">
        <pc:chgData name="조 정익" userId="4ab12bfdab8f0839" providerId="LiveId" clId="{2D01BC11-30F0-40CF-BD6A-E212F9AC19D4}" dt="2019-05-27T14:19:24.139" v="237" actId="26606"/>
        <pc:sldMkLst>
          <pc:docMk/>
          <pc:sldMk cId="87786479" sldId="327"/>
        </pc:sldMkLst>
        <pc:spChg chg="mod">
          <ac:chgData name="조 정익" userId="4ab12bfdab8f0839" providerId="LiveId" clId="{2D01BC11-30F0-40CF-BD6A-E212F9AC19D4}" dt="2019-05-27T14:19:24.139" v="237" actId="26606"/>
          <ac:spMkLst>
            <pc:docMk/>
            <pc:sldMk cId="87786479" sldId="327"/>
            <ac:spMk id="2" creationId="{95BB3863-6A25-42BA-A28F-000CB9E0B4AF}"/>
          </ac:spMkLst>
        </pc:spChg>
        <pc:spChg chg="mod">
          <ac:chgData name="조 정익" userId="4ab12bfdab8f0839" providerId="LiveId" clId="{2D01BC11-30F0-40CF-BD6A-E212F9AC19D4}" dt="2019-05-27T14:19:24.139" v="237" actId="26606"/>
          <ac:spMkLst>
            <pc:docMk/>
            <pc:sldMk cId="87786479" sldId="327"/>
            <ac:spMk id="3" creationId="{987BFED3-12A7-4D8E-8355-33C02712C7B2}"/>
          </ac:spMkLst>
        </pc:spChg>
        <pc:spChg chg="add del">
          <ac:chgData name="조 정익" userId="4ab12bfdab8f0839" providerId="LiveId" clId="{2D01BC11-30F0-40CF-BD6A-E212F9AC19D4}" dt="2019-05-27T14:19:22.513" v="234" actId="26606"/>
          <ac:spMkLst>
            <pc:docMk/>
            <pc:sldMk cId="87786479" sldId="327"/>
            <ac:spMk id="8" creationId="{23962611-DFD5-4092-AAFD-559E3DFCE2C9}"/>
          </ac:spMkLst>
        </pc:spChg>
        <pc:spChg chg="add del">
          <ac:chgData name="조 정익" userId="4ab12bfdab8f0839" providerId="LiveId" clId="{2D01BC11-30F0-40CF-BD6A-E212F9AC19D4}" dt="2019-05-27T14:19:24.128" v="236" actId="26606"/>
          <ac:spMkLst>
            <pc:docMk/>
            <pc:sldMk cId="87786479" sldId="327"/>
            <ac:spMk id="13" creationId="{2A8AA5BC-4F7A-4226-8F99-6D824B226A97}"/>
          </ac:spMkLst>
        </pc:spChg>
        <pc:spChg chg="add del">
          <ac:chgData name="조 정익" userId="4ab12bfdab8f0839" providerId="LiveId" clId="{2D01BC11-30F0-40CF-BD6A-E212F9AC19D4}" dt="2019-05-27T14:19:24.128" v="236" actId="26606"/>
          <ac:spMkLst>
            <pc:docMk/>
            <pc:sldMk cId="87786479" sldId="327"/>
            <ac:spMk id="14" creationId="{3E5445C6-DD42-4979-86FF-03730E8C6DB0}"/>
          </ac:spMkLst>
        </pc:spChg>
        <pc:spChg chg="add">
          <ac:chgData name="조 정익" userId="4ab12bfdab8f0839" providerId="LiveId" clId="{2D01BC11-30F0-40CF-BD6A-E212F9AC19D4}" dt="2019-05-27T14:19:24.139" v="237" actId="26606"/>
          <ac:spMkLst>
            <pc:docMk/>
            <pc:sldMk cId="87786479" sldId="327"/>
            <ac:spMk id="16" creationId="{23962611-DFD5-4092-AAFD-559E3DFCE2C9}"/>
          </ac:spMkLst>
        </pc:spChg>
        <pc:picChg chg="add del">
          <ac:chgData name="조 정익" userId="4ab12bfdab8f0839" providerId="LiveId" clId="{2D01BC11-30F0-40CF-BD6A-E212F9AC19D4}" dt="2019-05-27T14:19:22.513" v="234" actId="26606"/>
          <ac:picMkLst>
            <pc:docMk/>
            <pc:sldMk cId="87786479" sldId="327"/>
            <ac:picMk id="10" creationId="{2270F1FA-0425-408F-9861-80BF5AFB276D}"/>
          </ac:picMkLst>
        </pc:picChg>
        <pc:picChg chg="add">
          <ac:chgData name="조 정익" userId="4ab12bfdab8f0839" providerId="LiveId" clId="{2D01BC11-30F0-40CF-BD6A-E212F9AC19D4}" dt="2019-05-27T14:19:24.139" v="237" actId="26606"/>
          <ac:picMkLst>
            <pc:docMk/>
            <pc:sldMk cId="87786479" sldId="327"/>
            <ac:picMk id="17" creationId="{2270F1FA-0425-408F-9861-80BF5AFB276D}"/>
          </ac:picMkLst>
        </pc:picChg>
        <pc:cxnChg chg="add del">
          <ac:chgData name="조 정익" userId="4ab12bfdab8f0839" providerId="LiveId" clId="{2D01BC11-30F0-40CF-BD6A-E212F9AC19D4}" dt="2019-05-27T14:19:24.128" v="236" actId="26606"/>
          <ac:cxnSpMkLst>
            <pc:docMk/>
            <pc:sldMk cId="87786479" sldId="327"/>
            <ac:cxnSpMk id="12" creationId="{45000665-DFC7-417E-8FD7-516A0F15C975}"/>
          </ac:cxnSpMkLst>
        </pc:cxnChg>
      </pc:sldChg>
      <pc:sldChg chg="addSp modSp add mod setBg setClrOvrMap">
        <pc:chgData name="조 정익" userId="4ab12bfdab8f0839" providerId="LiveId" clId="{2D01BC11-30F0-40CF-BD6A-E212F9AC19D4}" dt="2019-05-27T14:20:12.255" v="286" actId="26606"/>
        <pc:sldMkLst>
          <pc:docMk/>
          <pc:sldMk cId="3873155840" sldId="328"/>
        </pc:sldMkLst>
        <pc:spChg chg="mod">
          <ac:chgData name="조 정익" userId="4ab12bfdab8f0839" providerId="LiveId" clId="{2D01BC11-30F0-40CF-BD6A-E212F9AC19D4}" dt="2019-05-27T14:20:12.255" v="286" actId="26606"/>
          <ac:spMkLst>
            <pc:docMk/>
            <pc:sldMk cId="3873155840" sldId="328"/>
            <ac:spMk id="2" creationId="{908C0C82-5C02-473B-8165-B8CD27BB3FDA}"/>
          </ac:spMkLst>
        </pc:spChg>
        <pc:spChg chg="mod">
          <ac:chgData name="조 정익" userId="4ab12bfdab8f0839" providerId="LiveId" clId="{2D01BC11-30F0-40CF-BD6A-E212F9AC19D4}" dt="2019-05-27T14:20:12.255" v="286" actId="26606"/>
          <ac:spMkLst>
            <pc:docMk/>
            <pc:sldMk cId="3873155840" sldId="328"/>
            <ac:spMk id="3" creationId="{86619253-811A-44BA-BEA4-7006E2E89858}"/>
          </ac:spMkLst>
        </pc:spChg>
        <pc:spChg chg="add">
          <ac:chgData name="조 정익" userId="4ab12bfdab8f0839" providerId="LiveId" clId="{2D01BC11-30F0-40CF-BD6A-E212F9AC19D4}" dt="2019-05-27T14:20:12.255" v="286" actId="26606"/>
          <ac:spMkLst>
            <pc:docMk/>
            <pc:sldMk cId="3873155840" sldId="328"/>
            <ac:spMk id="8" creationId="{2A8AA5BC-4F7A-4226-8F99-6D824B226A97}"/>
          </ac:spMkLst>
        </pc:spChg>
        <pc:spChg chg="add">
          <ac:chgData name="조 정익" userId="4ab12bfdab8f0839" providerId="LiveId" clId="{2D01BC11-30F0-40CF-BD6A-E212F9AC19D4}" dt="2019-05-27T14:20:12.255" v="286" actId="26606"/>
          <ac:spMkLst>
            <pc:docMk/>
            <pc:sldMk cId="3873155840" sldId="328"/>
            <ac:spMk id="10" creationId="{3E5445C6-DD42-4979-86FF-03730E8C6DB0}"/>
          </ac:spMkLst>
        </pc:spChg>
        <pc:cxnChg chg="add">
          <ac:chgData name="조 정익" userId="4ab12bfdab8f0839" providerId="LiveId" clId="{2D01BC11-30F0-40CF-BD6A-E212F9AC19D4}" dt="2019-05-27T14:20:12.255" v="286" actId="26606"/>
          <ac:cxnSpMkLst>
            <pc:docMk/>
            <pc:sldMk cId="3873155840" sldId="328"/>
            <ac:cxnSpMk id="12" creationId="{45000665-DFC7-417E-8FD7-516A0F15C975}"/>
          </ac:cxnSpMkLst>
        </pc:cxnChg>
      </pc:sldChg>
      <pc:sldChg chg="addSp modSp add mod setBg setClrOvrMap">
        <pc:chgData name="조 정익" userId="4ab12bfdab8f0839" providerId="LiveId" clId="{2D01BC11-30F0-40CF-BD6A-E212F9AC19D4}" dt="2019-05-27T14:21:41.045" v="352" actId="26606"/>
        <pc:sldMkLst>
          <pc:docMk/>
          <pc:sldMk cId="1798071204" sldId="330"/>
        </pc:sldMkLst>
        <pc:spChg chg="mod">
          <ac:chgData name="조 정익" userId="4ab12bfdab8f0839" providerId="LiveId" clId="{2D01BC11-30F0-40CF-BD6A-E212F9AC19D4}" dt="2019-05-27T14:21:41.045" v="352" actId="26606"/>
          <ac:spMkLst>
            <pc:docMk/>
            <pc:sldMk cId="1798071204" sldId="330"/>
            <ac:spMk id="2" creationId="{8D8CB467-E703-4AC3-925C-4D3C6C7EC52E}"/>
          </ac:spMkLst>
        </pc:spChg>
        <pc:spChg chg="mod">
          <ac:chgData name="조 정익" userId="4ab12bfdab8f0839" providerId="LiveId" clId="{2D01BC11-30F0-40CF-BD6A-E212F9AC19D4}" dt="2019-05-27T14:21:41.045" v="352" actId="26606"/>
          <ac:spMkLst>
            <pc:docMk/>
            <pc:sldMk cId="1798071204" sldId="330"/>
            <ac:spMk id="3" creationId="{9731D2BF-6DA8-49B5-97AE-0F8276366AB9}"/>
          </ac:spMkLst>
        </pc:spChg>
        <pc:spChg chg="add">
          <ac:chgData name="조 정익" userId="4ab12bfdab8f0839" providerId="LiveId" clId="{2D01BC11-30F0-40CF-BD6A-E212F9AC19D4}" dt="2019-05-27T14:21:41.045" v="352" actId="26606"/>
          <ac:spMkLst>
            <pc:docMk/>
            <pc:sldMk cId="1798071204" sldId="330"/>
            <ac:spMk id="8" creationId="{2A8AA5BC-4F7A-4226-8F99-6D824B226A97}"/>
          </ac:spMkLst>
        </pc:spChg>
        <pc:spChg chg="add">
          <ac:chgData name="조 정익" userId="4ab12bfdab8f0839" providerId="LiveId" clId="{2D01BC11-30F0-40CF-BD6A-E212F9AC19D4}" dt="2019-05-27T14:21:41.045" v="352" actId="26606"/>
          <ac:spMkLst>
            <pc:docMk/>
            <pc:sldMk cId="1798071204" sldId="330"/>
            <ac:spMk id="10" creationId="{3E5445C6-DD42-4979-86FF-03730E8C6DB0}"/>
          </ac:spMkLst>
        </pc:spChg>
        <pc:cxnChg chg="add">
          <ac:chgData name="조 정익" userId="4ab12bfdab8f0839" providerId="LiveId" clId="{2D01BC11-30F0-40CF-BD6A-E212F9AC19D4}" dt="2019-05-27T14:21:41.045" v="352" actId="26606"/>
          <ac:cxnSpMkLst>
            <pc:docMk/>
            <pc:sldMk cId="1798071204" sldId="330"/>
            <ac:cxnSpMk id="12" creationId="{45000665-DFC7-417E-8FD7-516A0F15C975}"/>
          </ac:cxnSpMkLst>
        </pc:cxnChg>
      </pc:sldChg>
      <pc:sldChg chg="addSp delSp modSp add mod setBg setClrOvrMap">
        <pc:chgData name="조 정익" userId="4ab12bfdab8f0839" providerId="LiveId" clId="{2D01BC11-30F0-40CF-BD6A-E212F9AC19D4}" dt="2019-05-27T14:23:09.319" v="402" actId="26606"/>
        <pc:sldMkLst>
          <pc:docMk/>
          <pc:sldMk cId="4203254655" sldId="331"/>
        </pc:sldMkLst>
        <pc:spChg chg="mod">
          <ac:chgData name="조 정익" userId="4ab12bfdab8f0839" providerId="LiveId" clId="{2D01BC11-30F0-40CF-BD6A-E212F9AC19D4}" dt="2019-05-27T14:23:09.319" v="402" actId="26606"/>
          <ac:spMkLst>
            <pc:docMk/>
            <pc:sldMk cId="4203254655" sldId="331"/>
            <ac:spMk id="2" creationId="{0840FC24-27A9-43C0-8268-F97F42A99043}"/>
          </ac:spMkLst>
        </pc:spChg>
        <pc:spChg chg="del mod">
          <ac:chgData name="조 정익" userId="4ab12bfdab8f0839" providerId="LiveId" clId="{2D01BC11-30F0-40CF-BD6A-E212F9AC19D4}" dt="2019-05-27T14:23:09.319" v="402" actId="26606"/>
          <ac:spMkLst>
            <pc:docMk/>
            <pc:sldMk cId="4203254655" sldId="331"/>
            <ac:spMk id="3" creationId="{61DAA2D2-5096-49A6-9A1B-2768B6E7DAE4}"/>
          </ac:spMkLst>
        </pc:spChg>
        <pc:spChg chg="add">
          <ac:chgData name="조 정익" userId="4ab12bfdab8f0839" providerId="LiveId" clId="{2D01BC11-30F0-40CF-BD6A-E212F9AC19D4}" dt="2019-05-27T14:23:09.319" v="402" actId="26606"/>
          <ac:spMkLst>
            <pc:docMk/>
            <pc:sldMk cId="4203254655" sldId="331"/>
            <ac:spMk id="8" creationId="{2A8AA5BC-4F7A-4226-8F99-6D824B226A97}"/>
          </ac:spMkLst>
        </pc:spChg>
        <pc:spChg chg="add">
          <ac:chgData name="조 정익" userId="4ab12bfdab8f0839" providerId="LiveId" clId="{2D01BC11-30F0-40CF-BD6A-E212F9AC19D4}" dt="2019-05-27T14:23:09.319" v="402" actId="26606"/>
          <ac:spMkLst>
            <pc:docMk/>
            <pc:sldMk cId="4203254655" sldId="331"/>
            <ac:spMk id="10" creationId="{3E5445C6-DD42-4979-86FF-03730E8C6DB0}"/>
          </ac:spMkLst>
        </pc:spChg>
        <pc:cxnChg chg="add">
          <ac:chgData name="조 정익" userId="4ab12bfdab8f0839" providerId="LiveId" clId="{2D01BC11-30F0-40CF-BD6A-E212F9AC19D4}" dt="2019-05-27T14:23:09.319" v="402" actId="26606"/>
          <ac:cxnSpMkLst>
            <pc:docMk/>
            <pc:sldMk cId="4203254655" sldId="331"/>
            <ac:cxnSpMk id="12" creationId="{45000665-DFC7-417E-8FD7-516A0F15C975}"/>
          </ac:cxnSpMkLst>
        </pc:cxnChg>
      </pc:sldChg>
      <pc:sldChg chg="addSp delSp modSp add mod setBg setClrOvrMap">
        <pc:chgData name="조 정익" userId="4ab12bfdab8f0839" providerId="LiveId" clId="{2D01BC11-30F0-40CF-BD6A-E212F9AC19D4}" dt="2019-05-27T14:22:50.752" v="400" actId="26606"/>
        <pc:sldMkLst>
          <pc:docMk/>
          <pc:sldMk cId="1807788718" sldId="332"/>
        </pc:sldMkLst>
        <pc:spChg chg="mod">
          <ac:chgData name="조 정익" userId="4ab12bfdab8f0839" providerId="LiveId" clId="{2D01BC11-30F0-40CF-BD6A-E212F9AC19D4}" dt="2019-05-27T14:22:50.752" v="400" actId="26606"/>
          <ac:spMkLst>
            <pc:docMk/>
            <pc:sldMk cId="1807788718" sldId="332"/>
            <ac:spMk id="2" creationId="{B5D1E84E-E528-45F1-85D8-31B5475AAD6D}"/>
          </ac:spMkLst>
        </pc:spChg>
        <pc:spChg chg="del">
          <ac:chgData name="조 정익" userId="4ab12bfdab8f0839" providerId="LiveId" clId="{2D01BC11-30F0-40CF-BD6A-E212F9AC19D4}" dt="2019-05-27T14:22:50.752" v="400" actId="26606"/>
          <ac:spMkLst>
            <pc:docMk/>
            <pc:sldMk cId="1807788718" sldId="332"/>
            <ac:spMk id="3" creationId="{C8D39056-9D6B-4B85-88A5-AFC032BF2FD8}"/>
          </ac:spMkLst>
        </pc:spChg>
        <pc:spChg chg="add">
          <ac:chgData name="조 정익" userId="4ab12bfdab8f0839" providerId="LiveId" clId="{2D01BC11-30F0-40CF-BD6A-E212F9AC19D4}" dt="2019-05-27T14:22:50.752" v="400" actId="26606"/>
          <ac:spMkLst>
            <pc:docMk/>
            <pc:sldMk cId="1807788718" sldId="332"/>
            <ac:spMk id="8" creationId="{2A8AA5BC-4F7A-4226-8F99-6D824B226A97}"/>
          </ac:spMkLst>
        </pc:spChg>
        <pc:spChg chg="add">
          <ac:chgData name="조 정익" userId="4ab12bfdab8f0839" providerId="LiveId" clId="{2D01BC11-30F0-40CF-BD6A-E212F9AC19D4}" dt="2019-05-27T14:22:50.752" v="400" actId="26606"/>
          <ac:spMkLst>
            <pc:docMk/>
            <pc:sldMk cId="1807788718" sldId="332"/>
            <ac:spMk id="10" creationId="{3E5445C6-DD42-4979-86FF-03730E8C6DB0}"/>
          </ac:spMkLst>
        </pc:spChg>
        <pc:cxnChg chg="add">
          <ac:chgData name="조 정익" userId="4ab12bfdab8f0839" providerId="LiveId" clId="{2D01BC11-30F0-40CF-BD6A-E212F9AC19D4}" dt="2019-05-27T14:22:50.752" v="400" actId="26606"/>
          <ac:cxnSpMkLst>
            <pc:docMk/>
            <pc:sldMk cId="1807788718" sldId="332"/>
            <ac:cxnSpMk id="12" creationId="{45000665-DFC7-417E-8FD7-516A0F15C975}"/>
          </ac:cxnSpMkLst>
        </pc:cxnChg>
      </pc:sldChg>
      <pc:sldChg chg="addSp delSp modSp add mod setBg setClrOvrMap">
        <pc:chgData name="조 정익" userId="4ab12bfdab8f0839" providerId="LiveId" clId="{2D01BC11-30F0-40CF-BD6A-E212F9AC19D4}" dt="2019-05-27T14:23:33.898" v="421" actId="26606"/>
        <pc:sldMkLst>
          <pc:docMk/>
          <pc:sldMk cId="2851816985" sldId="333"/>
        </pc:sldMkLst>
        <pc:spChg chg="mod">
          <ac:chgData name="조 정익" userId="4ab12bfdab8f0839" providerId="LiveId" clId="{2D01BC11-30F0-40CF-BD6A-E212F9AC19D4}" dt="2019-05-27T14:23:33.898" v="421" actId="26606"/>
          <ac:spMkLst>
            <pc:docMk/>
            <pc:sldMk cId="2851816985" sldId="333"/>
            <ac:spMk id="2" creationId="{FFF9A202-CFBC-4D4C-988D-27C430E34D3E}"/>
          </ac:spMkLst>
        </pc:spChg>
        <pc:spChg chg="del">
          <ac:chgData name="조 정익" userId="4ab12bfdab8f0839" providerId="LiveId" clId="{2D01BC11-30F0-40CF-BD6A-E212F9AC19D4}" dt="2019-05-27T14:23:33.898" v="421" actId="26606"/>
          <ac:spMkLst>
            <pc:docMk/>
            <pc:sldMk cId="2851816985" sldId="333"/>
            <ac:spMk id="3" creationId="{C56F0D8D-9F65-4A15-8EF7-B44D2E87E3BE}"/>
          </ac:spMkLst>
        </pc:spChg>
        <pc:spChg chg="add">
          <ac:chgData name="조 정익" userId="4ab12bfdab8f0839" providerId="LiveId" clId="{2D01BC11-30F0-40CF-BD6A-E212F9AC19D4}" dt="2019-05-27T14:23:33.898" v="421" actId="26606"/>
          <ac:spMkLst>
            <pc:docMk/>
            <pc:sldMk cId="2851816985" sldId="333"/>
            <ac:spMk id="8" creationId="{2A8AA5BC-4F7A-4226-8F99-6D824B226A97}"/>
          </ac:spMkLst>
        </pc:spChg>
        <pc:spChg chg="add">
          <ac:chgData name="조 정익" userId="4ab12bfdab8f0839" providerId="LiveId" clId="{2D01BC11-30F0-40CF-BD6A-E212F9AC19D4}" dt="2019-05-27T14:23:33.898" v="421" actId="26606"/>
          <ac:spMkLst>
            <pc:docMk/>
            <pc:sldMk cId="2851816985" sldId="333"/>
            <ac:spMk id="10" creationId="{3E5445C6-DD42-4979-86FF-03730E8C6DB0}"/>
          </ac:spMkLst>
        </pc:spChg>
        <pc:cxnChg chg="add">
          <ac:chgData name="조 정익" userId="4ab12bfdab8f0839" providerId="LiveId" clId="{2D01BC11-30F0-40CF-BD6A-E212F9AC19D4}" dt="2019-05-27T14:23:33.898" v="421" actId="26606"/>
          <ac:cxnSpMkLst>
            <pc:docMk/>
            <pc:sldMk cId="2851816985" sldId="333"/>
            <ac:cxnSpMk id="12" creationId="{45000665-DFC7-417E-8FD7-516A0F15C975}"/>
          </ac:cxnSpMkLst>
        </pc:cxnChg>
      </pc:sldChg>
    </pc:docChg>
  </pc:docChgLst>
  <pc:docChgLst>
    <pc:chgData name="조 정익" userId="4ab12bfdab8f0839" providerId="LiveId" clId="{691D1AF4-5A9C-4806-90E0-B059F38B1094}"/>
    <pc:docChg chg="undo custSel mod addSld delSld modSld sldOrd">
      <pc:chgData name="조 정익" userId="4ab12bfdab8f0839" providerId="LiveId" clId="{691D1AF4-5A9C-4806-90E0-B059F38B1094}" dt="2019-06-20T09:00:29.655" v="2854" actId="20577"/>
      <pc:docMkLst>
        <pc:docMk/>
      </pc:docMkLst>
      <pc:sldChg chg="ord">
        <pc:chgData name="조 정익" userId="4ab12bfdab8f0839" providerId="LiveId" clId="{691D1AF4-5A9C-4806-90E0-B059F38B1094}" dt="2019-06-19T12:52:10.066" v="1531"/>
        <pc:sldMkLst>
          <pc:docMk/>
          <pc:sldMk cId="2121686843" sldId="314"/>
        </pc:sldMkLst>
      </pc:sldChg>
      <pc:sldChg chg="ord">
        <pc:chgData name="조 정익" userId="4ab12bfdab8f0839" providerId="LiveId" clId="{691D1AF4-5A9C-4806-90E0-B059F38B1094}" dt="2019-06-19T12:52:11.519" v="1532"/>
        <pc:sldMkLst>
          <pc:docMk/>
          <pc:sldMk cId="374700407" sldId="315"/>
        </pc:sldMkLst>
      </pc:sldChg>
      <pc:sldChg chg="addSp delSp modSp add mod ord setBg">
        <pc:chgData name="조 정익" userId="4ab12bfdab8f0839" providerId="LiveId" clId="{691D1AF4-5A9C-4806-90E0-B059F38B1094}" dt="2019-06-19T09:12:37.731" v="1179" actId="26606"/>
        <pc:sldMkLst>
          <pc:docMk/>
          <pc:sldMk cId="921121421" sldId="337"/>
        </pc:sldMkLst>
        <pc:spChg chg="mod">
          <ac:chgData name="조 정익" userId="4ab12bfdab8f0839" providerId="LiveId" clId="{691D1AF4-5A9C-4806-90E0-B059F38B1094}" dt="2019-06-19T08:22:30.951" v="36" actId="26606"/>
          <ac:spMkLst>
            <pc:docMk/>
            <pc:sldMk cId="921121421" sldId="337"/>
            <ac:spMk id="2" creationId="{CDEE6F07-AD4B-4867-B9A7-5F5239A9892A}"/>
          </ac:spMkLst>
        </pc:spChg>
        <pc:spChg chg="mod">
          <ac:chgData name="조 정익" userId="4ab12bfdab8f0839" providerId="LiveId" clId="{691D1AF4-5A9C-4806-90E0-B059F38B1094}" dt="2019-06-19T09:12:37.731" v="1179" actId="26606"/>
          <ac:spMkLst>
            <pc:docMk/>
            <pc:sldMk cId="921121421" sldId="337"/>
            <ac:spMk id="3" creationId="{F9B298CE-6ED3-4668-8991-0E8142E8DB92}"/>
          </ac:spMkLst>
        </pc:spChg>
        <pc:spChg chg="add del">
          <ac:chgData name="조 정익" userId="4ab12bfdab8f0839" providerId="LiveId" clId="{691D1AF4-5A9C-4806-90E0-B059F38B1094}" dt="2019-06-19T09:12:16.169" v="1153" actId="26606"/>
          <ac:spMkLst>
            <pc:docMk/>
            <pc:sldMk cId="921121421" sldId="337"/>
            <ac:spMk id="9" creationId="{823AC064-BC96-4F32-8AE1-B2FD38754823}"/>
          </ac:spMkLst>
        </pc:spChg>
        <pc:spChg chg="add del">
          <ac:chgData name="조 정익" userId="4ab12bfdab8f0839" providerId="LiveId" clId="{691D1AF4-5A9C-4806-90E0-B059F38B1094}" dt="2019-06-19T09:12:37.731" v="1179" actId="26606"/>
          <ac:spMkLst>
            <pc:docMk/>
            <pc:sldMk cId="921121421" sldId="337"/>
            <ac:spMk id="16" creationId="{823AC064-BC96-4F32-8AE1-B2FD38754823}"/>
          </ac:spMkLst>
        </pc:spChg>
        <pc:spChg chg="add">
          <ac:chgData name="조 정익" userId="4ab12bfdab8f0839" providerId="LiveId" clId="{691D1AF4-5A9C-4806-90E0-B059F38B1094}" dt="2019-06-19T09:12:37.731" v="1179" actId="26606"/>
          <ac:spMkLst>
            <pc:docMk/>
            <pc:sldMk cId="921121421" sldId="337"/>
            <ac:spMk id="23" creationId="{823AC064-BC96-4F32-8AE1-B2FD38754823}"/>
          </ac:spMkLst>
        </pc:spChg>
        <pc:picChg chg="add">
          <ac:chgData name="조 정익" userId="4ab12bfdab8f0839" providerId="LiveId" clId="{691D1AF4-5A9C-4806-90E0-B059F38B1094}" dt="2019-06-19T08:22:28.351" v="35"/>
          <ac:picMkLst>
            <pc:docMk/>
            <pc:sldMk cId="921121421" sldId="337"/>
            <ac:picMk id="4" creationId="{12985BD3-4EDE-4888-95AD-50A8DFBC02C0}"/>
          </ac:picMkLst>
        </pc:picChg>
        <pc:cxnChg chg="add del">
          <ac:chgData name="조 정익" userId="4ab12bfdab8f0839" providerId="LiveId" clId="{691D1AF4-5A9C-4806-90E0-B059F38B1094}" dt="2019-06-19T09:12:16.169" v="1153" actId="26606"/>
          <ac:cxnSpMkLst>
            <pc:docMk/>
            <pc:sldMk cId="921121421" sldId="337"/>
            <ac:cxnSpMk id="11" creationId="{7E7C77BC-7138-40B1-A15B-20F57A494629}"/>
          </ac:cxnSpMkLst>
        </pc:cxnChg>
        <pc:cxnChg chg="add del">
          <ac:chgData name="조 정익" userId="4ab12bfdab8f0839" providerId="LiveId" clId="{691D1AF4-5A9C-4806-90E0-B059F38B1094}" dt="2019-06-19T09:12:37.731" v="1179" actId="26606"/>
          <ac:cxnSpMkLst>
            <pc:docMk/>
            <pc:sldMk cId="921121421" sldId="337"/>
            <ac:cxnSpMk id="18" creationId="{7E7C77BC-7138-40B1-A15B-20F57A494629}"/>
          </ac:cxnSpMkLst>
        </pc:cxnChg>
        <pc:cxnChg chg="add">
          <ac:chgData name="조 정익" userId="4ab12bfdab8f0839" providerId="LiveId" clId="{691D1AF4-5A9C-4806-90E0-B059F38B1094}" dt="2019-06-19T09:12:37.731" v="1179" actId="26606"/>
          <ac:cxnSpMkLst>
            <pc:docMk/>
            <pc:sldMk cId="921121421" sldId="337"/>
            <ac:cxnSpMk id="25" creationId="{7E7C77BC-7138-40B1-A15B-20F57A494629}"/>
          </ac:cxnSpMkLst>
        </pc:cxnChg>
      </pc:sldChg>
      <pc:sldChg chg="addSp delSp modSp add mod ord setBg">
        <pc:chgData name="조 정익" userId="4ab12bfdab8f0839" providerId="LiveId" clId="{691D1AF4-5A9C-4806-90E0-B059F38B1094}" dt="2019-06-19T08:55:47.396" v="374"/>
        <pc:sldMkLst>
          <pc:docMk/>
          <pc:sldMk cId="2255270086" sldId="338"/>
        </pc:sldMkLst>
        <pc:spChg chg="mod">
          <ac:chgData name="조 정익" userId="4ab12bfdab8f0839" providerId="LiveId" clId="{691D1AF4-5A9C-4806-90E0-B059F38B1094}" dt="2019-06-19T08:47:54.673" v="113" actId="26606"/>
          <ac:spMkLst>
            <pc:docMk/>
            <pc:sldMk cId="2255270086" sldId="338"/>
            <ac:spMk id="2" creationId="{E082C0DB-4495-44E7-A43D-E424966764AC}"/>
          </ac:spMkLst>
        </pc:spChg>
        <pc:spChg chg="del">
          <ac:chgData name="조 정익" userId="4ab12bfdab8f0839" providerId="LiveId" clId="{691D1AF4-5A9C-4806-90E0-B059F38B1094}" dt="2019-06-19T08:46:56.646" v="112"/>
          <ac:spMkLst>
            <pc:docMk/>
            <pc:sldMk cId="2255270086" sldId="338"/>
            <ac:spMk id="3" creationId="{6E15B456-7B06-4284-A3DA-248999F601A5}"/>
          </ac:spMkLst>
        </pc:spChg>
        <pc:spChg chg="add">
          <ac:chgData name="조 정익" userId="4ab12bfdab8f0839" providerId="LiveId" clId="{691D1AF4-5A9C-4806-90E0-B059F38B1094}" dt="2019-06-19T08:47:54.673" v="113" actId="26606"/>
          <ac:spMkLst>
            <pc:docMk/>
            <pc:sldMk cId="2255270086" sldId="338"/>
            <ac:spMk id="71" creationId="{823AC064-BC96-4F32-8AE1-B2FD38754823}"/>
          </ac:spMkLst>
        </pc:spChg>
        <pc:picChg chg="add mod">
          <ac:chgData name="조 정익" userId="4ab12bfdab8f0839" providerId="LiveId" clId="{691D1AF4-5A9C-4806-90E0-B059F38B1094}" dt="2019-06-19T08:47:54.673" v="113" actId="26606"/>
          <ac:picMkLst>
            <pc:docMk/>
            <pc:sldMk cId="2255270086" sldId="338"/>
            <ac:picMk id="1026" creationId="{99E9BF74-4EF2-48FA-B4CA-7869A0A2B649}"/>
          </ac:picMkLst>
        </pc:picChg>
        <pc:cxnChg chg="add">
          <ac:chgData name="조 정익" userId="4ab12bfdab8f0839" providerId="LiveId" clId="{691D1AF4-5A9C-4806-90E0-B059F38B1094}" dt="2019-06-19T08:47:54.673" v="113" actId="26606"/>
          <ac:cxnSpMkLst>
            <pc:docMk/>
            <pc:sldMk cId="2255270086" sldId="338"/>
            <ac:cxnSpMk id="73" creationId="{7E7C77BC-7138-40B1-A15B-20F57A494629}"/>
          </ac:cxnSpMkLst>
        </pc:cxnChg>
      </pc:sldChg>
      <pc:sldChg chg="addSp delSp modSp add mod ord setBg">
        <pc:chgData name="조 정익" userId="4ab12bfdab8f0839" providerId="LiveId" clId="{691D1AF4-5A9C-4806-90E0-B059F38B1094}" dt="2019-06-19T08:59:01.597" v="674" actId="20577"/>
        <pc:sldMkLst>
          <pc:docMk/>
          <pc:sldMk cId="2007545328" sldId="339"/>
        </pc:sldMkLst>
        <pc:spChg chg="mod">
          <ac:chgData name="조 정익" userId="4ab12bfdab8f0839" providerId="LiveId" clId="{691D1AF4-5A9C-4806-90E0-B059F38B1094}" dt="2019-06-19T08:55:28.539" v="373"/>
          <ac:spMkLst>
            <pc:docMk/>
            <pc:sldMk cId="2007545328" sldId="339"/>
            <ac:spMk id="2" creationId="{F634EFBA-C908-4298-AE63-F50D928C8F2D}"/>
          </ac:spMkLst>
        </pc:spChg>
        <pc:spChg chg="add del mod ord">
          <ac:chgData name="조 정익" userId="4ab12bfdab8f0839" providerId="LiveId" clId="{691D1AF4-5A9C-4806-90E0-B059F38B1094}" dt="2019-06-19T08:59:01.597" v="674" actId="20577"/>
          <ac:spMkLst>
            <pc:docMk/>
            <pc:sldMk cId="2007545328" sldId="339"/>
            <ac:spMk id="3" creationId="{1B4AA5C0-1F97-4B49-8958-6500E2745B5B}"/>
          </ac:spMkLst>
        </pc:spChg>
        <pc:picChg chg="add del mod">
          <ac:chgData name="조 정익" userId="4ab12bfdab8f0839" providerId="LiveId" clId="{691D1AF4-5A9C-4806-90E0-B059F38B1094}" dt="2019-06-19T08:49:09.996" v="116"/>
          <ac:picMkLst>
            <pc:docMk/>
            <pc:sldMk cId="2007545328" sldId="339"/>
            <ac:picMk id="4" creationId="{91C21F5F-91B1-4589-B804-ABF042085401}"/>
          </ac:picMkLst>
        </pc:picChg>
        <pc:picChg chg="add del">
          <ac:chgData name="조 정익" userId="4ab12bfdab8f0839" providerId="LiveId" clId="{691D1AF4-5A9C-4806-90E0-B059F38B1094}" dt="2019-06-19T08:51:49.551" v="165" actId="478"/>
          <ac:picMkLst>
            <pc:docMk/>
            <pc:sldMk cId="2007545328" sldId="339"/>
            <ac:picMk id="5" creationId="{3067CAB5-E90A-46BD-8A37-B7F88CE30554}"/>
          </ac:picMkLst>
        </pc:picChg>
        <pc:picChg chg="add mod">
          <ac:chgData name="조 정익" userId="4ab12bfdab8f0839" providerId="LiveId" clId="{691D1AF4-5A9C-4806-90E0-B059F38B1094}" dt="2019-06-19T08:53:39.068" v="276" actId="27614"/>
          <ac:picMkLst>
            <pc:docMk/>
            <pc:sldMk cId="2007545328" sldId="339"/>
            <ac:picMk id="6" creationId="{B93F7CFE-00A9-4012-BFBD-3DE59388A5ED}"/>
          </ac:picMkLst>
        </pc:picChg>
        <pc:cxnChg chg="add del">
          <ac:chgData name="조 정익" userId="4ab12bfdab8f0839" providerId="LiveId" clId="{691D1AF4-5A9C-4806-90E0-B059F38B1094}" dt="2019-06-19T08:57:43.488" v="587" actId="26606"/>
          <ac:cxnSpMkLst>
            <pc:docMk/>
            <pc:sldMk cId="2007545328" sldId="339"/>
            <ac:cxnSpMk id="11" creationId="{39B7FDC9-F0CE-43A7-9F2A-83DD09DC3453}"/>
          </ac:cxnSpMkLst>
        </pc:cxnChg>
        <pc:cxnChg chg="add">
          <ac:chgData name="조 정익" userId="4ab12bfdab8f0839" providerId="LiveId" clId="{691D1AF4-5A9C-4806-90E0-B059F38B1094}" dt="2019-06-19T08:57:43.488" v="587" actId="26606"/>
          <ac:cxnSpMkLst>
            <pc:docMk/>
            <pc:sldMk cId="2007545328" sldId="339"/>
            <ac:cxnSpMk id="16" creationId="{39B7FDC9-F0CE-43A7-9F2A-83DD09DC3453}"/>
          </ac:cxnSpMkLst>
        </pc:cxnChg>
      </pc:sldChg>
      <pc:sldChg chg="addSp modSp add mod setBg">
        <pc:chgData name="조 정익" userId="4ab12bfdab8f0839" providerId="LiveId" clId="{691D1AF4-5A9C-4806-90E0-B059F38B1094}" dt="2019-06-19T08:59:07.081" v="675"/>
        <pc:sldMkLst>
          <pc:docMk/>
          <pc:sldMk cId="1153881005" sldId="341"/>
        </pc:sldMkLst>
        <pc:spChg chg="mod">
          <ac:chgData name="조 정익" userId="4ab12bfdab8f0839" providerId="LiveId" clId="{691D1AF4-5A9C-4806-90E0-B059F38B1094}" dt="2019-06-19T08:58:50.856" v="663" actId="26606"/>
          <ac:spMkLst>
            <pc:docMk/>
            <pc:sldMk cId="1153881005" sldId="341"/>
            <ac:spMk id="2" creationId="{F0184AC5-C7D8-4DB6-B0A7-24E5F53EAC47}"/>
          </ac:spMkLst>
        </pc:spChg>
        <pc:spChg chg="mod ord">
          <ac:chgData name="조 정익" userId="4ab12bfdab8f0839" providerId="LiveId" clId="{691D1AF4-5A9C-4806-90E0-B059F38B1094}" dt="2019-06-19T08:59:07.081" v="675"/>
          <ac:spMkLst>
            <pc:docMk/>
            <pc:sldMk cId="1153881005" sldId="341"/>
            <ac:spMk id="3" creationId="{FBD47CA5-C882-4FFA-9A2B-07DDFEF35E48}"/>
          </ac:spMkLst>
        </pc:spChg>
        <pc:picChg chg="add mod">
          <ac:chgData name="조 정익" userId="4ab12bfdab8f0839" providerId="LiveId" clId="{691D1AF4-5A9C-4806-90E0-B059F38B1094}" dt="2019-06-19T08:58:50.856" v="663" actId="26606"/>
          <ac:picMkLst>
            <pc:docMk/>
            <pc:sldMk cId="1153881005" sldId="341"/>
            <ac:picMk id="4" creationId="{A4222C9E-773D-431F-9C72-F14FB428E415}"/>
          </ac:picMkLst>
        </pc:picChg>
        <pc:cxnChg chg="add">
          <ac:chgData name="조 정익" userId="4ab12bfdab8f0839" providerId="LiveId" clId="{691D1AF4-5A9C-4806-90E0-B059F38B1094}" dt="2019-06-19T08:58:50.856" v="663" actId="26606"/>
          <ac:cxnSpMkLst>
            <pc:docMk/>
            <pc:sldMk cId="1153881005" sldId="341"/>
            <ac:cxnSpMk id="9" creationId="{39B7FDC9-F0CE-43A7-9F2A-83DD09DC3453}"/>
          </ac:cxnSpMkLst>
        </pc:cxnChg>
      </pc:sldChg>
      <pc:sldChg chg="addSp delSp modSp add mod setBg">
        <pc:chgData name="조 정익" userId="4ab12bfdab8f0839" providerId="LiveId" clId="{691D1AF4-5A9C-4806-90E0-B059F38B1094}" dt="2019-06-19T09:02:23.087" v="974" actId="26606"/>
        <pc:sldMkLst>
          <pc:docMk/>
          <pc:sldMk cId="3930375928" sldId="342"/>
        </pc:sldMkLst>
        <pc:spChg chg="mod">
          <ac:chgData name="조 정익" userId="4ab12bfdab8f0839" providerId="LiveId" clId="{691D1AF4-5A9C-4806-90E0-B059F38B1094}" dt="2019-06-19T09:02:23.087" v="974" actId="26606"/>
          <ac:spMkLst>
            <pc:docMk/>
            <pc:sldMk cId="3930375928" sldId="342"/>
            <ac:spMk id="2" creationId="{32E3D592-1B9A-470F-9B40-0FF9D990B644}"/>
          </ac:spMkLst>
        </pc:spChg>
        <pc:spChg chg="mod ord">
          <ac:chgData name="조 정익" userId="4ab12bfdab8f0839" providerId="LiveId" clId="{691D1AF4-5A9C-4806-90E0-B059F38B1094}" dt="2019-06-19T09:02:23.087" v="974" actId="26606"/>
          <ac:spMkLst>
            <pc:docMk/>
            <pc:sldMk cId="3930375928" sldId="342"/>
            <ac:spMk id="3" creationId="{E113C046-6879-4C67-A5FF-BAB9292A1CB1}"/>
          </ac:spMkLst>
        </pc:spChg>
        <pc:picChg chg="add del mod">
          <ac:chgData name="조 정익" userId="4ab12bfdab8f0839" providerId="LiveId" clId="{691D1AF4-5A9C-4806-90E0-B059F38B1094}" dt="2019-06-19T09:02:20.829" v="973" actId="478"/>
          <ac:picMkLst>
            <pc:docMk/>
            <pc:sldMk cId="3930375928" sldId="342"/>
            <ac:picMk id="4" creationId="{68CB659E-A0CC-4792-8B6E-471FF2533429}"/>
          </ac:picMkLst>
        </pc:picChg>
        <pc:picChg chg="add mod">
          <ac:chgData name="조 정익" userId="4ab12bfdab8f0839" providerId="LiveId" clId="{691D1AF4-5A9C-4806-90E0-B059F38B1094}" dt="2019-06-19T09:02:23.087" v="974" actId="26606"/>
          <ac:picMkLst>
            <pc:docMk/>
            <pc:sldMk cId="3930375928" sldId="342"/>
            <ac:picMk id="5" creationId="{91560E1C-1967-4C6B-A662-722112BFB403}"/>
          </ac:picMkLst>
        </pc:picChg>
        <pc:cxnChg chg="add">
          <ac:chgData name="조 정익" userId="4ab12bfdab8f0839" providerId="LiveId" clId="{691D1AF4-5A9C-4806-90E0-B059F38B1094}" dt="2019-06-19T09:02:23.087" v="974" actId="26606"/>
          <ac:cxnSpMkLst>
            <pc:docMk/>
            <pc:sldMk cId="3930375928" sldId="342"/>
            <ac:cxnSpMk id="10" creationId="{39B7FDC9-F0CE-43A7-9F2A-83DD09DC3453}"/>
          </ac:cxnSpMkLst>
        </pc:cxnChg>
      </pc:sldChg>
      <pc:sldChg chg="addSp delSp modSp add mod setBg">
        <pc:chgData name="조 정익" userId="4ab12bfdab8f0839" providerId="LiveId" clId="{691D1AF4-5A9C-4806-90E0-B059F38B1094}" dt="2019-06-19T09:17:02.131" v="1518" actId="26606"/>
        <pc:sldMkLst>
          <pc:docMk/>
          <pc:sldMk cId="1777447456" sldId="343"/>
        </pc:sldMkLst>
        <pc:spChg chg="mod">
          <ac:chgData name="조 정익" userId="4ab12bfdab8f0839" providerId="LiveId" clId="{691D1AF4-5A9C-4806-90E0-B059F38B1094}" dt="2019-06-19T09:17:02.131" v="1518" actId="26606"/>
          <ac:spMkLst>
            <pc:docMk/>
            <pc:sldMk cId="1777447456" sldId="343"/>
            <ac:spMk id="2" creationId="{957EA0C9-C607-4BAC-AAF3-A325774DD1C2}"/>
          </ac:spMkLst>
        </pc:spChg>
        <pc:spChg chg="del mod">
          <ac:chgData name="조 정익" userId="4ab12bfdab8f0839" providerId="LiveId" clId="{691D1AF4-5A9C-4806-90E0-B059F38B1094}" dt="2019-06-19T09:15:47.265" v="1500" actId="26606"/>
          <ac:spMkLst>
            <pc:docMk/>
            <pc:sldMk cId="1777447456" sldId="343"/>
            <ac:spMk id="3" creationId="{78B15065-2E7C-444F-9A9E-9BC2F6C34719}"/>
          </ac:spMkLst>
        </pc:spChg>
        <pc:spChg chg="add">
          <ac:chgData name="조 정익" userId="4ab12bfdab8f0839" providerId="LiveId" clId="{691D1AF4-5A9C-4806-90E0-B059F38B1094}" dt="2019-06-19T09:17:02.131" v="1518" actId="26606"/>
          <ac:spMkLst>
            <pc:docMk/>
            <pc:sldMk cId="1777447456" sldId="343"/>
            <ac:spMk id="7" creationId="{E4505C23-674B-4195-81D6-0C127FEAE3F8}"/>
          </ac:spMkLst>
        </pc:spChg>
        <pc:spChg chg="add">
          <ac:chgData name="조 정익" userId="4ab12bfdab8f0839" providerId="LiveId" clId="{691D1AF4-5A9C-4806-90E0-B059F38B1094}" dt="2019-06-19T09:17:02.131" v="1518" actId="26606"/>
          <ac:spMkLst>
            <pc:docMk/>
            <pc:sldMk cId="1777447456" sldId="343"/>
            <ac:spMk id="8" creationId="{65C9B8F0-FF66-4C15-BD05-E86B87331846}"/>
          </ac:spMkLst>
        </pc:spChg>
        <pc:spChg chg="add del">
          <ac:chgData name="조 정익" userId="4ab12bfdab8f0839" providerId="LiveId" clId="{691D1AF4-5A9C-4806-90E0-B059F38B1094}" dt="2019-06-19T09:16:33.983" v="1513" actId="26606"/>
          <ac:spMkLst>
            <pc:docMk/>
            <pc:sldMk cId="1777447456" sldId="343"/>
            <ac:spMk id="10" creationId="{46C2E80F-49A6-4372-B103-219D417A55ED}"/>
          </ac:spMkLst>
        </pc:spChg>
        <pc:spChg chg="add del">
          <ac:chgData name="조 정익" userId="4ab12bfdab8f0839" providerId="LiveId" clId="{691D1AF4-5A9C-4806-90E0-B059F38B1094}" dt="2019-06-19T09:16:40.288" v="1516" actId="26606"/>
          <ac:spMkLst>
            <pc:docMk/>
            <pc:sldMk cId="1777447456" sldId="343"/>
            <ac:spMk id="12" creationId="{46C2E80F-49A6-4372-B103-219D417A55ED}"/>
          </ac:spMkLst>
        </pc:spChg>
        <pc:spChg chg="add del">
          <ac:chgData name="조 정익" userId="4ab12bfdab8f0839" providerId="LiveId" clId="{691D1AF4-5A9C-4806-90E0-B059F38B1094}" dt="2019-06-19T09:16:31.278" v="1512" actId="26606"/>
          <ac:spMkLst>
            <pc:docMk/>
            <pc:sldMk cId="1777447456" sldId="343"/>
            <ac:spMk id="15" creationId="{46C2E80F-49A6-4372-B103-219D417A55ED}"/>
          </ac:spMkLst>
        </pc:spChg>
        <pc:graphicFrameChg chg="add mod modGraphic">
          <ac:chgData name="조 정익" userId="4ab12bfdab8f0839" providerId="LiveId" clId="{691D1AF4-5A9C-4806-90E0-B059F38B1094}" dt="2019-06-19T09:17:02.131" v="1518" actId="26606"/>
          <ac:graphicFrameMkLst>
            <pc:docMk/>
            <pc:sldMk cId="1777447456" sldId="343"/>
            <ac:graphicFrameMk id="5" creationId="{CC77A119-AB57-45BC-9263-BDEEEB5BDCD6}"/>
          </ac:graphicFrameMkLst>
        </pc:graphicFrameChg>
      </pc:sldChg>
      <pc:sldChg chg="addSp delSp modSp add mod setBg setClrOvrMap">
        <pc:chgData name="조 정익" userId="4ab12bfdab8f0839" providerId="LiveId" clId="{691D1AF4-5A9C-4806-90E0-B059F38B1094}" dt="2019-06-20T09:00:22.699" v="2849" actId="26606"/>
        <pc:sldMkLst>
          <pc:docMk/>
          <pc:sldMk cId="2967660792" sldId="353"/>
        </pc:sldMkLst>
        <pc:spChg chg="mod">
          <ac:chgData name="조 정익" userId="4ab12bfdab8f0839" providerId="LiveId" clId="{691D1AF4-5A9C-4806-90E0-B059F38B1094}" dt="2019-06-20T09:00:22.699" v="2849" actId="26606"/>
          <ac:spMkLst>
            <pc:docMk/>
            <pc:sldMk cId="2967660792" sldId="353"/>
            <ac:spMk id="2" creationId="{EC8B73CE-A3AE-4B72-8FE3-71E5E5630955}"/>
          </ac:spMkLst>
        </pc:spChg>
        <pc:spChg chg="del mod">
          <ac:chgData name="조 정익" userId="4ab12bfdab8f0839" providerId="LiveId" clId="{691D1AF4-5A9C-4806-90E0-B059F38B1094}" dt="2019-06-20T09:00:22.699" v="2849" actId="26606"/>
          <ac:spMkLst>
            <pc:docMk/>
            <pc:sldMk cId="2967660792" sldId="353"/>
            <ac:spMk id="3" creationId="{3BC581B8-DFE8-48E2-9B08-61977411072F}"/>
          </ac:spMkLst>
        </pc:spChg>
        <pc:spChg chg="add del">
          <ac:chgData name="조 정익" userId="4ab12bfdab8f0839" providerId="LiveId" clId="{691D1AF4-5A9C-4806-90E0-B059F38B1094}" dt="2019-06-19T13:06:47.610" v="2231" actId="26606"/>
          <ac:spMkLst>
            <pc:docMk/>
            <pc:sldMk cId="2967660792" sldId="353"/>
            <ac:spMk id="8" creationId="{8D70B121-56F4-4848-B38B-182089D909FA}"/>
          </ac:spMkLst>
        </pc:spChg>
        <pc:spChg chg="add del">
          <ac:chgData name="조 정익" userId="4ab12bfdab8f0839" providerId="LiveId" clId="{691D1AF4-5A9C-4806-90E0-B059F38B1094}" dt="2019-06-19T13:07:00.150" v="2253" actId="26606"/>
          <ac:spMkLst>
            <pc:docMk/>
            <pc:sldMk cId="2967660792" sldId="353"/>
            <ac:spMk id="15" creationId="{8D70B121-56F4-4848-B38B-182089D909FA}"/>
          </ac:spMkLst>
        </pc:spChg>
        <pc:spChg chg="add del">
          <ac:chgData name="조 정익" userId="4ab12bfdab8f0839" providerId="LiveId" clId="{691D1AF4-5A9C-4806-90E0-B059F38B1094}" dt="2019-06-19T13:07:04.128" v="2256" actId="26606"/>
          <ac:spMkLst>
            <pc:docMk/>
            <pc:sldMk cId="2967660792" sldId="353"/>
            <ac:spMk id="22" creationId="{8D70B121-56F4-4848-B38B-182089D909FA}"/>
          </ac:spMkLst>
        </pc:spChg>
        <pc:spChg chg="add del">
          <ac:chgData name="조 정익" userId="4ab12bfdab8f0839" providerId="LiveId" clId="{691D1AF4-5A9C-4806-90E0-B059F38B1094}" dt="2019-06-19T13:10:04.864" v="2296" actId="26606"/>
          <ac:spMkLst>
            <pc:docMk/>
            <pc:sldMk cId="2967660792" sldId="353"/>
            <ac:spMk id="29" creationId="{8D70B121-56F4-4848-B38B-182089D909FA}"/>
          </ac:spMkLst>
        </pc:spChg>
        <pc:spChg chg="add del">
          <ac:chgData name="조 정익" userId="4ab12bfdab8f0839" providerId="LiveId" clId="{691D1AF4-5A9C-4806-90E0-B059F38B1094}" dt="2019-06-20T09:00:22.699" v="2849" actId="26606"/>
          <ac:spMkLst>
            <pc:docMk/>
            <pc:sldMk cId="2967660792" sldId="353"/>
            <ac:spMk id="36" creationId="{2A8AA5BC-4F7A-4226-8F99-6D824B226A97}"/>
          </ac:spMkLst>
        </pc:spChg>
        <pc:spChg chg="add del">
          <ac:chgData name="조 정익" userId="4ab12bfdab8f0839" providerId="LiveId" clId="{691D1AF4-5A9C-4806-90E0-B059F38B1094}" dt="2019-06-20T09:00:22.699" v="2849" actId="26606"/>
          <ac:spMkLst>
            <pc:docMk/>
            <pc:sldMk cId="2967660792" sldId="353"/>
            <ac:spMk id="38" creationId="{3E5445C6-DD42-4979-86FF-03730E8C6DB0}"/>
          </ac:spMkLst>
        </pc:spChg>
        <pc:spChg chg="add">
          <ac:chgData name="조 정익" userId="4ab12bfdab8f0839" providerId="LiveId" clId="{691D1AF4-5A9C-4806-90E0-B059F38B1094}" dt="2019-06-20T09:00:22.699" v="2849" actId="26606"/>
          <ac:spMkLst>
            <pc:docMk/>
            <pc:sldMk cId="2967660792" sldId="353"/>
            <ac:spMk id="45" creationId="{66B332A4-D438-4773-A77F-5ED49A448D9D}"/>
          </ac:spMkLst>
        </pc:spChg>
        <pc:spChg chg="add">
          <ac:chgData name="조 정익" userId="4ab12bfdab8f0839" providerId="LiveId" clId="{691D1AF4-5A9C-4806-90E0-B059F38B1094}" dt="2019-06-20T09:00:22.699" v="2849" actId="26606"/>
          <ac:spMkLst>
            <pc:docMk/>
            <pc:sldMk cId="2967660792" sldId="353"/>
            <ac:spMk id="47" creationId="{DF9AD32D-FF05-44F4-BD4D-9CEE89B71EB9}"/>
          </ac:spMkLst>
        </pc:spChg>
        <pc:cxnChg chg="add del">
          <ac:chgData name="조 정익" userId="4ab12bfdab8f0839" providerId="LiveId" clId="{691D1AF4-5A9C-4806-90E0-B059F38B1094}" dt="2019-06-19T13:06:47.610" v="2231" actId="26606"/>
          <ac:cxnSpMkLst>
            <pc:docMk/>
            <pc:sldMk cId="2967660792" sldId="353"/>
            <ac:cxnSpMk id="10" creationId="{2D72A2C9-F3CA-4216-8BAD-FA4C970C3C4E}"/>
          </ac:cxnSpMkLst>
        </pc:cxnChg>
        <pc:cxnChg chg="add del">
          <ac:chgData name="조 정익" userId="4ab12bfdab8f0839" providerId="LiveId" clId="{691D1AF4-5A9C-4806-90E0-B059F38B1094}" dt="2019-06-19T13:07:00.150" v="2253" actId="26606"/>
          <ac:cxnSpMkLst>
            <pc:docMk/>
            <pc:sldMk cId="2967660792" sldId="353"/>
            <ac:cxnSpMk id="17" creationId="{2D72A2C9-F3CA-4216-8BAD-FA4C970C3C4E}"/>
          </ac:cxnSpMkLst>
        </pc:cxnChg>
        <pc:cxnChg chg="add del">
          <ac:chgData name="조 정익" userId="4ab12bfdab8f0839" providerId="LiveId" clId="{691D1AF4-5A9C-4806-90E0-B059F38B1094}" dt="2019-06-19T13:07:04.128" v="2256" actId="26606"/>
          <ac:cxnSpMkLst>
            <pc:docMk/>
            <pc:sldMk cId="2967660792" sldId="353"/>
            <ac:cxnSpMk id="24" creationId="{2D72A2C9-F3CA-4216-8BAD-FA4C970C3C4E}"/>
          </ac:cxnSpMkLst>
        </pc:cxnChg>
        <pc:cxnChg chg="add del">
          <ac:chgData name="조 정익" userId="4ab12bfdab8f0839" providerId="LiveId" clId="{691D1AF4-5A9C-4806-90E0-B059F38B1094}" dt="2019-06-19T13:10:04.864" v="2296" actId="26606"/>
          <ac:cxnSpMkLst>
            <pc:docMk/>
            <pc:sldMk cId="2967660792" sldId="353"/>
            <ac:cxnSpMk id="31" creationId="{2D72A2C9-F3CA-4216-8BAD-FA4C970C3C4E}"/>
          </ac:cxnSpMkLst>
        </pc:cxnChg>
        <pc:cxnChg chg="add del">
          <ac:chgData name="조 정익" userId="4ab12bfdab8f0839" providerId="LiveId" clId="{691D1AF4-5A9C-4806-90E0-B059F38B1094}" dt="2019-06-20T09:00:22.699" v="2849" actId="26606"/>
          <ac:cxnSpMkLst>
            <pc:docMk/>
            <pc:sldMk cId="2967660792" sldId="353"/>
            <ac:cxnSpMk id="40" creationId="{45000665-DFC7-417E-8FD7-516A0F15C975}"/>
          </ac:cxnSpMkLst>
        </pc:cxnChg>
      </pc:sldChg>
      <pc:sldChg chg="addSp delSp modSp add mod setBg">
        <pc:chgData name="조 정익" userId="4ab12bfdab8f0839" providerId="LiveId" clId="{691D1AF4-5A9C-4806-90E0-B059F38B1094}" dt="2019-06-19T13:11:38.438" v="2330" actId="26606"/>
        <pc:sldMkLst>
          <pc:docMk/>
          <pc:sldMk cId="7743442" sldId="357"/>
        </pc:sldMkLst>
        <pc:spChg chg="mod">
          <ac:chgData name="조 정익" userId="4ab12bfdab8f0839" providerId="LiveId" clId="{691D1AF4-5A9C-4806-90E0-B059F38B1094}" dt="2019-06-19T13:11:03.648" v="2307" actId="26606"/>
          <ac:spMkLst>
            <pc:docMk/>
            <pc:sldMk cId="7743442" sldId="357"/>
            <ac:spMk id="2" creationId="{7DFF8FBD-67EE-4FE3-AAA7-53789941E748}"/>
          </ac:spMkLst>
        </pc:spChg>
        <pc:spChg chg="del">
          <ac:chgData name="조 정익" userId="4ab12bfdab8f0839" providerId="LiveId" clId="{691D1AF4-5A9C-4806-90E0-B059F38B1094}" dt="2019-06-19T13:11:01.126" v="2306"/>
          <ac:spMkLst>
            <pc:docMk/>
            <pc:sldMk cId="7743442" sldId="357"/>
            <ac:spMk id="3" creationId="{4C733BE6-839B-475B-BEFF-604430E8406A}"/>
          </ac:spMkLst>
        </pc:spChg>
        <pc:spChg chg="add del mod">
          <ac:chgData name="조 정익" userId="4ab12bfdab8f0839" providerId="LiveId" clId="{691D1AF4-5A9C-4806-90E0-B059F38B1094}" dt="2019-06-19T13:11:36.640" v="2329"/>
          <ac:spMkLst>
            <pc:docMk/>
            <pc:sldMk cId="7743442" sldId="357"/>
            <ac:spMk id="6" creationId="{F814E132-C871-47F2-8C61-F7B618DD607F}"/>
          </ac:spMkLst>
        </pc:spChg>
        <pc:spChg chg="add del">
          <ac:chgData name="조 정익" userId="4ab12bfdab8f0839" providerId="LiveId" clId="{691D1AF4-5A9C-4806-90E0-B059F38B1094}" dt="2019-06-19T13:11:38.438" v="2330" actId="26606"/>
          <ac:spMkLst>
            <pc:docMk/>
            <pc:sldMk cId="7743442" sldId="357"/>
            <ac:spMk id="9" creationId="{A4AC5506-6312-4701-8D3C-40187889A947}"/>
          </ac:spMkLst>
        </pc:spChg>
        <pc:spChg chg="add">
          <ac:chgData name="조 정익" userId="4ab12bfdab8f0839" providerId="LiveId" clId="{691D1AF4-5A9C-4806-90E0-B059F38B1094}" dt="2019-06-19T13:11:38.438" v="2330" actId="26606"/>
          <ac:spMkLst>
            <pc:docMk/>
            <pc:sldMk cId="7743442" sldId="357"/>
            <ac:spMk id="14" creationId="{A4AC5506-6312-4701-8D3C-40187889A947}"/>
          </ac:spMkLst>
        </pc:spChg>
        <pc:picChg chg="add del mod">
          <ac:chgData name="조 정익" userId="4ab12bfdab8f0839" providerId="LiveId" clId="{691D1AF4-5A9C-4806-90E0-B059F38B1094}" dt="2019-06-19T13:11:36.107" v="2328" actId="478"/>
          <ac:picMkLst>
            <pc:docMk/>
            <pc:sldMk cId="7743442" sldId="357"/>
            <ac:picMk id="4" creationId="{7FF30A66-85C0-4CAF-B47D-F29492881410}"/>
          </ac:picMkLst>
        </pc:picChg>
        <pc:picChg chg="add mod">
          <ac:chgData name="조 정익" userId="4ab12bfdab8f0839" providerId="LiveId" clId="{691D1AF4-5A9C-4806-90E0-B059F38B1094}" dt="2019-06-19T13:11:38.438" v="2330" actId="26606"/>
          <ac:picMkLst>
            <pc:docMk/>
            <pc:sldMk cId="7743442" sldId="357"/>
            <ac:picMk id="8" creationId="{0006C152-876D-458E-9942-DC3E1CD68436}"/>
          </ac:picMkLst>
        </pc:picChg>
      </pc:sldChg>
      <pc:sldChg chg="addSp delSp modSp add mod setBg">
        <pc:chgData name="조 정익" userId="4ab12bfdab8f0839" providerId="LiveId" clId="{691D1AF4-5A9C-4806-90E0-B059F38B1094}" dt="2019-06-19T13:11:45.528" v="2335" actId="26606"/>
        <pc:sldMkLst>
          <pc:docMk/>
          <pc:sldMk cId="274312761" sldId="358"/>
        </pc:sldMkLst>
        <pc:spChg chg="mod">
          <ac:chgData name="조 정익" userId="4ab12bfdab8f0839" providerId="LiveId" clId="{691D1AF4-5A9C-4806-90E0-B059F38B1094}" dt="2019-06-19T13:11:21.434" v="2327" actId="26606"/>
          <ac:spMkLst>
            <pc:docMk/>
            <pc:sldMk cId="274312761" sldId="358"/>
            <ac:spMk id="2" creationId="{226E6BF4-A0FD-42C0-9A14-754EC58908EA}"/>
          </ac:spMkLst>
        </pc:spChg>
        <pc:spChg chg="del">
          <ac:chgData name="조 정익" userId="4ab12bfdab8f0839" providerId="LiveId" clId="{691D1AF4-5A9C-4806-90E0-B059F38B1094}" dt="2019-06-19T13:11:19.644" v="2326"/>
          <ac:spMkLst>
            <pc:docMk/>
            <pc:sldMk cId="274312761" sldId="358"/>
            <ac:spMk id="3" creationId="{B4679AE6-F96C-4BA3-90FD-A9688DFC4940}"/>
          </ac:spMkLst>
        </pc:spChg>
        <pc:spChg chg="add del mod">
          <ac:chgData name="조 정익" userId="4ab12bfdab8f0839" providerId="LiveId" clId="{691D1AF4-5A9C-4806-90E0-B059F38B1094}" dt="2019-06-19T13:11:43.954" v="2332"/>
          <ac:spMkLst>
            <pc:docMk/>
            <pc:sldMk cId="274312761" sldId="358"/>
            <ac:spMk id="6" creationId="{95CAA769-5792-4B6E-A7AB-DF88EB18DE05}"/>
          </ac:spMkLst>
        </pc:spChg>
        <pc:spChg chg="add del">
          <ac:chgData name="조 정익" userId="4ab12bfdab8f0839" providerId="LiveId" clId="{691D1AF4-5A9C-4806-90E0-B059F38B1094}" dt="2019-06-19T13:11:45.528" v="2335" actId="26606"/>
          <ac:spMkLst>
            <pc:docMk/>
            <pc:sldMk cId="274312761" sldId="358"/>
            <ac:spMk id="9" creationId="{A4AC5506-6312-4701-8D3C-40187889A947}"/>
          </ac:spMkLst>
        </pc:spChg>
        <pc:spChg chg="add">
          <ac:chgData name="조 정익" userId="4ab12bfdab8f0839" providerId="LiveId" clId="{691D1AF4-5A9C-4806-90E0-B059F38B1094}" dt="2019-06-19T13:11:45.528" v="2335" actId="26606"/>
          <ac:spMkLst>
            <pc:docMk/>
            <pc:sldMk cId="274312761" sldId="358"/>
            <ac:spMk id="14" creationId="{A4AC5506-6312-4701-8D3C-40187889A947}"/>
          </ac:spMkLst>
        </pc:spChg>
        <pc:picChg chg="add del mod">
          <ac:chgData name="조 정익" userId="4ab12bfdab8f0839" providerId="LiveId" clId="{691D1AF4-5A9C-4806-90E0-B059F38B1094}" dt="2019-06-19T13:11:43.367" v="2331" actId="478"/>
          <ac:picMkLst>
            <pc:docMk/>
            <pc:sldMk cId="274312761" sldId="358"/>
            <ac:picMk id="4" creationId="{285DB641-FDEB-4D7B-AAC1-40B033D5926B}"/>
          </ac:picMkLst>
        </pc:picChg>
        <pc:picChg chg="add mod">
          <ac:chgData name="조 정익" userId="4ab12bfdab8f0839" providerId="LiveId" clId="{691D1AF4-5A9C-4806-90E0-B059F38B1094}" dt="2019-06-19T13:11:45.528" v="2335" actId="26606"/>
          <ac:picMkLst>
            <pc:docMk/>
            <pc:sldMk cId="274312761" sldId="358"/>
            <ac:picMk id="8" creationId="{64C44CA3-5BDA-48A7-A571-5C1252CDE02D}"/>
          </ac:picMkLst>
        </pc:picChg>
      </pc:sldChg>
      <pc:sldChg chg="addSp delSp modSp add mod setBg">
        <pc:chgData name="조 정익" userId="4ab12bfdab8f0839" providerId="LiveId" clId="{691D1AF4-5A9C-4806-90E0-B059F38B1094}" dt="2019-06-20T09:00:29.655" v="2854" actId="20577"/>
        <pc:sldMkLst>
          <pc:docMk/>
          <pc:sldMk cId="3531300721" sldId="359"/>
        </pc:sldMkLst>
        <pc:spChg chg="mod">
          <ac:chgData name="조 정익" userId="4ab12bfdab8f0839" providerId="LiveId" clId="{691D1AF4-5A9C-4806-90E0-B059F38B1094}" dt="2019-06-20T09:00:29.655" v="2854" actId="20577"/>
          <ac:spMkLst>
            <pc:docMk/>
            <pc:sldMk cId="3531300721" sldId="359"/>
            <ac:spMk id="2" creationId="{68124C1F-9DFD-47FE-9A86-33ECE161D376}"/>
          </ac:spMkLst>
        </pc:spChg>
        <pc:spChg chg="del">
          <ac:chgData name="조 정익" userId="4ab12bfdab8f0839" providerId="LiveId" clId="{691D1AF4-5A9C-4806-90E0-B059F38B1094}" dt="2019-06-19T13:12:37.140" v="2340"/>
          <ac:spMkLst>
            <pc:docMk/>
            <pc:sldMk cId="3531300721" sldId="359"/>
            <ac:spMk id="3" creationId="{1CCE6488-34EC-48F1-8C5E-B8156331F35E}"/>
          </ac:spMkLst>
        </pc:spChg>
        <pc:spChg chg="add">
          <ac:chgData name="조 정익" userId="4ab12bfdab8f0839" providerId="LiveId" clId="{691D1AF4-5A9C-4806-90E0-B059F38B1094}" dt="2019-06-19T13:12:39.016" v="2341" actId="26606"/>
          <ac:spMkLst>
            <pc:docMk/>
            <pc:sldMk cId="3531300721" sldId="359"/>
            <ac:spMk id="9" creationId="{A4AC5506-6312-4701-8D3C-40187889A947}"/>
          </ac:spMkLst>
        </pc:spChg>
        <pc:picChg chg="add mod">
          <ac:chgData name="조 정익" userId="4ab12bfdab8f0839" providerId="LiveId" clId="{691D1AF4-5A9C-4806-90E0-B059F38B1094}" dt="2019-06-19T13:12:39.016" v="2341" actId="26606"/>
          <ac:picMkLst>
            <pc:docMk/>
            <pc:sldMk cId="3531300721" sldId="359"/>
            <ac:picMk id="4" creationId="{9495AEEB-DCF1-40BD-AFF4-591ED60EF4DB}"/>
          </ac:picMkLst>
        </pc:picChg>
      </pc:sldChg>
      <pc:sldChg chg="addSp delSp modSp add mod setBg">
        <pc:chgData name="조 정익" userId="4ab12bfdab8f0839" providerId="LiveId" clId="{691D1AF4-5A9C-4806-90E0-B059F38B1094}" dt="2019-06-19T13:16:00.138" v="2392" actId="26606"/>
        <pc:sldMkLst>
          <pc:docMk/>
          <pc:sldMk cId="2348789501" sldId="360"/>
        </pc:sldMkLst>
        <pc:spChg chg="add del mod">
          <ac:chgData name="조 정익" userId="4ab12bfdab8f0839" providerId="LiveId" clId="{691D1AF4-5A9C-4806-90E0-B059F38B1094}" dt="2019-06-19T13:16:00.138" v="2392" actId="26606"/>
          <ac:spMkLst>
            <pc:docMk/>
            <pc:sldMk cId="2348789501" sldId="360"/>
            <ac:spMk id="2" creationId="{62E7B116-AFEA-40A9-9032-9F42EB15B964}"/>
          </ac:spMkLst>
        </pc:spChg>
        <pc:spChg chg="del">
          <ac:chgData name="조 정익" userId="4ab12bfdab8f0839" providerId="LiveId" clId="{691D1AF4-5A9C-4806-90E0-B059F38B1094}" dt="2019-06-19T13:15:57.504" v="2391"/>
          <ac:spMkLst>
            <pc:docMk/>
            <pc:sldMk cId="2348789501" sldId="360"/>
            <ac:spMk id="3" creationId="{8E82E71D-FFB7-48EA-B16F-9B285F6A297D}"/>
          </ac:spMkLst>
        </pc:spChg>
        <pc:spChg chg="add del mod">
          <ac:chgData name="조 정익" userId="4ab12bfdab8f0839" providerId="LiveId" clId="{691D1AF4-5A9C-4806-90E0-B059F38B1094}" dt="2019-06-19T13:15:23.405" v="2350"/>
          <ac:spMkLst>
            <pc:docMk/>
            <pc:sldMk cId="2348789501" sldId="360"/>
            <ac:spMk id="4" creationId="{03B2037D-D9F2-46AC-A8B4-EC5F2C8D55D6}"/>
          </ac:spMkLst>
        </pc:spChg>
        <pc:spChg chg="add">
          <ac:chgData name="조 정익" userId="4ab12bfdab8f0839" providerId="LiveId" clId="{691D1AF4-5A9C-4806-90E0-B059F38B1094}" dt="2019-06-19T13:16:00.138" v="2392" actId="26606"/>
          <ac:spMkLst>
            <pc:docMk/>
            <pc:sldMk cId="2348789501" sldId="360"/>
            <ac:spMk id="11" creationId="{A4AC5506-6312-4701-8D3C-40187889A947}"/>
          </ac:spMkLst>
        </pc:spChg>
        <pc:picChg chg="add mod">
          <ac:chgData name="조 정익" userId="4ab12bfdab8f0839" providerId="LiveId" clId="{691D1AF4-5A9C-4806-90E0-B059F38B1094}" dt="2019-06-19T13:16:00.138" v="2392" actId="26606"/>
          <ac:picMkLst>
            <pc:docMk/>
            <pc:sldMk cId="2348789501" sldId="360"/>
            <ac:picMk id="6" creationId="{2714F4B3-D045-430F-A27A-C37A86DC921A}"/>
          </ac:picMkLst>
        </pc:picChg>
      </pc:sldChg>
      <pc:sldChg chg="addSp delSp modSp add mod setBg">
        <pc:chgData name="조 정익" userId="4ab12bfdab8f0839" providerId="LiveId" clId="{691D1AF4-5A9C-4806-90E0-B059F38B1094}" dt="2019-06-19T13:18:50.150" v="2408" actId="26606"/>
        <pc:sldMkLst>
          <pc:docMk/>
          <pc:sldMk cId="1125020477" sldId="361"/>
        </pc:sldMkLst>
        <pc:spChg chg="mod">
          <ac:chgData name="조 정익" userId="4ab12bfdab8f0839" providerId="LiveId" clId="{691D1AF4-5A9C-4806-90E0-B059F38B1094}" dt="2019-06-19T13:18:50.150" v="2408" actId="26606"/>
          <ac:spMkLst>
            <pc:docMk/>
            <pc:sldMk cId="1125020477" sldId="361"/>
            <ac:spMk id="2" creationId="{09F62DB4-DDBA-457D-9DA9-44D67E2ECBB2}"/>
          </ac:spMkLst>
        </pc:spChg>
        <pc:spChg chg="del">
          <ac:chgData name="조 정익" userId="4ab12bfdab8f0839" providerId="LiveId" clId="{691D1AF4-5A9C-4806-90E0-B059F38B1094}" dt="2019-06-19T13:18:47.940" v="2407"/>
          <ac:spMkLst>
            <pc:docMk/>
            <pc:sldMk cId="1125020477" sldId="361"/>
            <ac:spMk id="3" creationId="{EB96B756-511C-4A82-B0D5-8A4A99A591F8}"/>
          </ac:spMkLst>
        </pc:spChg>
        <pc:spChg chg="add">
          <ac:chgData name="조 정익" userId="4ab12bfdab8f0839" providerId="LiveId" clId="{691D1AF4-5A9C-4806-90E0-B059F38B1094}" dt="2019-06-19T13:18:50.150" v="2408" actId="26606"/>
          <ac:spMkLst>
            <pc:docMk/>
            <pc:sldMk cId="1125020477" sldId="361"/>
            <ac:spMk id="10" creationId="{A4AC5506-6312-4701-8D3C-40187889A947}"/>
          </ac:spMkLst>
        </pc:spChg>
        <pc:picChg chg="add mod">
          <ac:chgData name="조 정익" userId="4ab12bfdab8f0839" providerId="LiveId" clId="{691D1AF4-5A9C-4806-90E0-B059F38B1094}" dt="2019-06-19T13:18:50.150" v="2408" actId="26606"/>
          <ac:picMkLst>
            <pc:docMk/>
            <pc:sldMk cId="1125020477" sldId="361"/>
            <ac:picMk id="5" creationId="{F44547C5-9CC8-4FD6-86A3-2D5FE670303B}"/>
          </ac:picMkLst>
        </pc:picChg>
      </pc:sldChg>
      <pc:sldChg chg="addSp delSp modSp add mod setBg">
        <pc:chgData name="조 정익" userId="4ab12bfdab8f0839" providerId="LiveId" clId="{691D1AF4-5A9C-4806-90E0-B059F38B1094}" dt="2019-06-19T13:20:37.214" v="2445" actId="26606"/>
        <pc:sldMkLst>
          <pc:docMk/>
          <pc:sldMk cId="160734071" sldId="362"/>
        </pc:sldMkLst>
        <pc:spChg chg="mod">
          <ac:chgData name="조 정익" userId="4ab12bfdab8f0839" providerId="LiveId" clId="{691D1AF4-5A9C-4806-90E0-B059F38B1094}" dt="2019-06-19T13:20:37.214" v="2445" actId="26606"/>
          <ac:spMkLst>
            <pc:docMk/>
            <pc:sldMk cId="160734071" sldId="362"/>
            <ac:spMk id="2" creationId="{44337CD6-4C7D-48CE-9B9D-77F22BF7A56A}"/>
          </ac:spMkLst>
        </pc:spChg>
        <pc:spChg chg="del">
          <ac:chgData name="조 정익" userId="4ab12bfdab8f0839" providerId="LiveId" clId="{691D1AF4-5A9C-4806-90E0-B059F38B1094}" dt="2019-06-19T13:20:35.425" v="2442"/>
          <ac:spMkLst>
            <pc:docMk/>
            <pc:sldMk cId="160734071" sldId="362"/>
            <ac:spMk id="3" creationId="{15062A7D-957C-40D6-B9CE-B183B28ACFC2}"/>
          </ac:spMkLst>
        </pc:spChg>
        <pc:spChg chg="add">
          <ac:chgData name="조 정익" userId="4ab12bfdab8f0839" providerId="LiveId" clId="{691D1AF4-5A9C-4806-90E0-B059F38B1094}" dt="2019-06-19T13:20:37.214" v="2445" actId="26606"/>
          <ac:spMkLst>
            <pc:docMk/>
            <pc:sldMk cId="160734071" sldId="362"/>
            <ac:spMk id="10" creationId="{A4AC5506-6312-4701-8D3C-40187889A947}"/>
          </ac:spMkLst>
        </pc:spChg>
        <pc:picChg chg="add mod">
          <ac:chgData name="조 정익" userId="4ab12bfdab8f0839" providerId="LiveId" clId="{691D1AF4-5A9C-4806-90E0-B059F38B1094}" dt="2019-06-19T13:20:37.214" v="2445" actId="26606"/>
          <ac:picMkLst>
            <pc:docMk/>
            <pc:sldMk cId="160734071" sldId="362"/>
            <ac:picMk id="5" creationId="{A218130A-0EF0-4340-B6C8-F003DD6EC68E}"/>
          </ac:picMkLst>
        </pc:picChg>
      </pc:sldChg>
      <pc:sldChg chg="addSp delSp modSp add mod setBg">
        <pc:chgData name="조 정익" userId="4ab12bfdab8f0839" providerId="LiveId" clId="{691D1AF4-5A9C-4806-90E0-B059F38B1094}" dt="2019-06-19T13:22:37.434" v="2479" actId="26606"/>
        <pc:sldMkLst>
          <pc:docMk/>
          <pc:sldMk cId="342802047" sldId="363"/>
        </pc:sldMkLst>
        <pc:spChg chg="mod">
          <ac:chgData name="조 정익" userId="4ab12bfdab8f0839" providerId="LiveId" clId="{691D1AF4-5A9C-4806-90E0-B059F38B1094}" dt="2019-06-19T13:22:37.434" v="2479" actId="26606"/>
          <ac:spMkLst>
            <pc:docMk/>
            <pc:sldMk cId="342802047" sldId="363"/>
            <ac:spMk id="2" creationId="{78C8C881-AA3C-421A-B88F-5691A5E90445}"/>
          </ac:spMkLst>
        </pc:spChg>
        <pc:spChg chg="del">
          <ac:chgData name="조 정익" userId="4ab12bfdab8f0839" providerId="LiveId" clId="{691D1AF4-5A9C-4806-90E0-B059F38B1094}" dt="2019-06-19T13:22:35.239" v="2478"/>
          <ac:spMkLst>
            <pc:docMk/>
            <pc:sldMk cId="342802047" sldId="363"/>
            <ac:spMk id="3" creationId="{D3B7D053-5342-46EF-A4D9-477D2C14DD0B}"/>
          </ac:spMkLst>
        </pc:spChg>
        <pc:spChg chg="add">
          <ac:chgData name="조 정익" userId="4ab12bfdab8f0839" providerId="LiveId" clId="{691D1AF4-5A9C-4806-90E0-B059F38B1094}" dt="2019-06-19T13:22:37.434" v="2479" actId="26606"/>
          <ac:spMkLst>
            <pc:docMk/>
            <pc:sldMk cId="342802047" sldId="363"/>
            <ac:spMk id="10" creationId="{A4AC5506-6312-4701-8D3C-40187889A947}"/>
          </ac:spMkLst>
        </pc:spChg>
        <pc:picChg chg="add mod">
          <ac:chgData name="조 정익" userId="4ab12bfdab8f0839" providerId="LiveId" clId="{691D1AF4-5A9C-4806-90E0-B059F38B1094}" dt="2019-06-19T13:22:37.434" v="2479" actId="26606"/>
          <ac:picMkLst>
            <pc:docMk/>
            <pc:sldMk cId="342802047" sldId="363"/>
            <ac:picMk id="5" creationId="{6C8872E2-59F6-47B2-9328-5C09504642E0}"/>
          </ac:picMkLst>
        </pc:picChg>
      </pc:sldChg>
      <pc:sldChg chg="addSp delSp modSp add mod setBg">
        <pc:chgData name="조 정익" userId="4ab12bfdab8f0839" providerId="LiveId" clId="{691D1AF4-5A9C-4806-90E0-B059F38B1094}" dt="2019-06-19T13:24:26.213" v="2512" actId="26606"/>
        <pc:sldMkLst>
          <pc:docMk/>
          <pc:sldMk cId="208109819" sldId="364"/>
        </pc:sldMkLst>
        <pc:spChg chg="mod">
          <ac:chgData name="조 정익" userId="4ab12bfdab8f0839" providerId="LiveId" clId="{691D1AF4-5A9C-4806-90E0-B059F38B1094}" dt="2019-06-19T13:24:26.213" v="2512" actId="26606"/>
          <ac:spMkLst>
            <pc:docMk/>
            <pc:sldMk cId="208109819" sldId="364"/>
            <ac:spMk id="2" creationId="{E3893A9D-0FB2-4B4F-8E61-89A3A4B6B3FF}"/>
          </ac:spMkLst>
        </pc:spChg>
        <pc:spChg chg="del">
          <ac:chgData name="조 정익" userId="4ab12bfdab8f0839" providerId="LiveId" clId="{691D1AF4-5A9C-4806-90E0-B059F38B1094}" dt="2019-06-19T13:24:21.650" v="2509"/>
          <ac:spMkLst>
            <pc:docMk/>
            <pc:sldMk cId="208109819" sldId="364"/>
            <ac:spMk id="3" creationId="{36A6A8C5-068C-45DB-805A-0EE413E66C12}"/>
          </ac:spMkLst>
        </pc:spChg>
        <pc:spChg chg="add del">
          <ac:chgData name="조 정익" userId="4ab12bfdab8f0839" providerId="LiveId" clId="{691D1AF4-5A9C-4806-90E0-B059F38B1094}" dt="2019-06-19T13:24:26.208" v="2511" actId="26606"/>
          <ac:spMkLst>
            <pc:docMk/>
            <pc:sldMk cId="208109819" sldId="364"/>
            <ac:spMk id="71" creationId="{A4AC5506-6312-4701-8D3C-40187889A947}"/>
          </ac:spMkLst>
        </pc:spChg>
        <pc:spChg chg="add">
          <ac:chgData name="조 정익" userId="4ab12bfdab8f0839" providerId="LiveId" clId="{691D1AF4-5A9C-4806-90E0-B059F38B1094}" dt="2019-06-19T13:24:26.213" v="2512" actId="26606"/>
          <ac:spMkLst>
            <pc:docMk/>
            <pc:sldMk cId="208109819" sldId="364"/>
            <ac:spMk id="4100" creationId="{823AC064-BC96-4F32-8AE1-B2FD38754823}"/>
          </ac:spMkLst>
        </pc:spChg>
        <pc:picChg chg="add mod">
          <ac:chgData name="조 정익" userId="4ab12bfdab8f0839" providerId="LiveId" clId="{691D1AF4-5A9C-4806-90E0-B059F38B1094}" dt="2019-06-19T13:24:26.213" v="2512" actId="26606"/>
          <ac:picMkLst>
            <pc:docMk/>
            <pc:sldMk cId="208109819" sldId="364"/>
            <ac:picMk id="4098" creationId="{AC10BD36-98A5-4F37-842D-F4F916CC4D0E}"/>
          </ac:picMkLst>
        </pc:picChg>
        <pc:cxnChg chg="add">
          <ac:chgData name="조 정익" userId="4ab12bfdab8f0839" providerId="LiveId" clId="{691D1AF4-5A9C-4806-90E0-B059F38B1094}" dt="2019-06-19T13:24:26.213" v="2512" actId="26606"/>
          <ac:cxnSpMkLst>
            <pc:docMk/>
            <pc:sldMk cId="208109819" sldId="364"/>
            <ac:cxnSpMk id="73" creationId="{7E7C77BC-7138-40B1-A15B-20F57A494629}"/>
          </ac:cxnSpMkLst>
        </pc:cxnChg>
      </pc:sldChg>
      <pc:sldChg chg="addSp delSp modSp add mod setBg">
        <pc:chgData name="조 정익" userId="4ab12bfdab8f0839" providerId="LiveId" clId="{691D1AF4-5A9C-4806-90E0-B059F38B1094}" dt="2019-06-19T13:29:54.472" v="2608" actId="26606"/>
        <pc:sldMkLst>
          <pc:docMk/>
          <pc:sldMk cId="1741881053" sldId="365"/>
        </pc:sldMkLst>
        <pc:spChg chg="mod">
          <ac:chgData name="조 정익" userId="4ab12bfdab8f0839" providerId="LiveId" clId="{691D1AF4-5A9C-4806-90E0-B059F38B1094}" dt="2019-06-19T13:29:54.472" v="2608" actId="26606"/>
          <ac:spMkLst>
            <pc:docMk/>
            <pc:sldMk cId="1741881053" sldId="365"/>
            <ac:spMk id="2" creationId="{C7A43A9D-C0B7-47E0-8B4D-6FD882D81ED1}"/>
          </ac:spMkLst>
        </pc:spChg>
        <pc:spChg chg="del">
          <ac:chgData name="조 정익" userId="4ab12bfdab8f0839" providerId="LiveId" clId="{691D1AF4-5A9C-4806-90E0-B059F38B1094}" dt="2019-06-19T13:25:32.257" v="2514"/>
          <ac:spMkLst>
            <pc:docMk/>
            <pc:sldMk cId="1741881053" sldId="365"/>
            <ac:spMk id="3" creationId="{15B4BEC2-659A-49FA-8AD4-D92952C032AF}"/>
          </ac:spMkLst>
        </pc:spChg>
        <pc:spChg chg="add del mod">
          <ac:chgData name="조 정익" userId="4ab12bfdab8f0839" providerId="LiveId" clId="{691D1AF4-5A9C-4806-90E0-B059F38B1094}" dt="2019-06-19T13:29:54.472" v="2608" actId="26606"/>
          <ac:spMkLst>
            <pc:docMk/>
            <pc:sldMk cId="1741881053" sldId="365"/>
            <ac:spMk id="8" creationId="{2D940193-C2ED-4288-B053-2600BC2164FB}"/>
          </ac:spMkLst>
        </pc:spChg>
        <pc:spChg chg="add del">
          <ac:chgData name="조 정익" userId="4ab12bfdab8f0839" providerId="LiveId" clId="{691D1AF4-5A9C-4806-90E0-B059F38B1094}" dt="2019-06-19T13:29:54.472" v="2608" actId="26606"/>
          <ac:spMkLst>
            <pc:docMk/>
            <pc:sldMk cId="1741881053" sldId="365"/>
            <ac:spMk id="11" creationId="{823AC064-BC96-4F32-8AE1-B2FD38754823}"/>
          </ac:spMkLst>
        </pc:spChg>
        <pc:spChg chg="add">
          <ac:chgData name="조 정익" userId="4ab12bfdab8f0839" providerId="LiveId" clId="{691D1AF4-5A9C-4806-90E0-B059F38B1094}" dt="2019-06-19T13:29:54.472" v="2608" actId="26606"/>
          <ac:spMkLst>
            <pc:docMk/>
            <pc:sldMk cId="1741881053" sldId="365"/>
            <ac:spMk id="21" creationId="{AB45A142-4255-493C-8284-5D566C121B10}"/>
          </ac:spMkLst>
        </pc:spChg>
        <pc:picChg chg="add del mod ord">
          <ac:chgData name="조 정익" userId="4ab12bfdab8f0839" providerId="LiveId" clId="{691D1AF4-5A9C-4806-90E0-B059F38B1094}" dt="2019-06-19T13:29:51.362" v="2607" actId="478"/>
          <ac:picMkLst>
            <pc:docMk/>
            <pc:sldMk cId="1741881053" sldId="365"/>
            <ac:picMk id="4" creationId="{24B9CA11-5687-43BA-BFB6-4A247AA619F5}"/>
          </ac:picMkLst>
        </pc:picChg>
        <pc:picChg chg="add del mod">
          <ac:chgData name="조 정익" userId="4ab12bfdab8f0839" providerId="LiveId" clId="{691D1AF4-5A9C-4806-90E0-B059F38B1094}" dt="2019-06-19T13:29:54.472" v="2608" actId="26606"/>
          <ac:picMkLst>
            <pc:docMk/>
            <pc:sldMk cId="1741881053" sldId="365"/>
            <ac:picMk id="6" creationId="{237E14E6-1C81-461B-9404-6D912977415C}"/>
          </ac:picMkLst>
        </pc:picChg>
        <pc:picChg chg="add">
          <ac:chgData name="조 정익" userId="4ab12bfdab8f0839" providerId="LiveId" clId="{691D1AF4-5A9C-4806-90E0-B059F38B1094}" dt="2019-06-19T13:29:54.472" v="2608" actId="26606"/>
          <ac:picMkLst>
            <pc:docMk/>
            <pc:sldMk cId="1741881053" sldId="365"/>
            <ac:picMk id="18" creationId="{237E14E6-1C81-461B-9404-6D912977415C}"/>
          </ac:picMkLst>
        </pc:picChg>
        <pc:cxnChg chg="add del">
          <ac:chgData name="조 정익" userId="4ab12bfdab8f0839" providerId="LiveId" clId="{691D1AF4-5A9C-4806-90E0-B059F38B1094}" dt="2019-06-19T13:29:54.472" v="2608" actId="26606"/>
          <ac:cxnSpMkLst>
            <pc:docMk/>
            <pc:sldMk cId="1741881053" sldId="365"/>
            <ac:cxnSpMk id="13" creationId="{7E7C77BC-7138-40B1-A15B-20F57A494629}"/>
          </ac:cxnSpMkLst>
        </pc:cxnChg>
        <pc:cxnChg chg="add del">
          <ac:chgData name="조 정익" userId="4ab12bfdab8f0839" providerId="LiveId" clId="{691D1AF4-5A9C-4806-90E0-B059F38B1094}" dt="2019-06-19T13:29:54.472" v="2608" actId="26606"/>
          <ac:cxnSpMkLst>
            <pc:docMk/>
            <pc:sldMk cId="1741881053" sldId="365"/>
            <ac:cxnSpMk id="15" creationId="{DB146403-F3D6-484B-B2ED-97F9565D0370}"/>
          </ac:cxnSpMkLst>
        </pc:cxnChg>
        <pc:cxnChg chg="add">
          <ac:chgData name="조 정익" userId="4ab12bfdab8f0839" providerId="LiveId" clId="{691D1AF4-5A9C-4806-90E0-B059F38B1094}" dt="2019-06-19T13:29:54.472" v="2608" actId="26606"/>
          <ac:cxnSpMkLst>
            <pc:docMk/>
            <pc:sldMk cId="1741881053" sldId="365"/>
            <ac:cxnSpMk id="23" creationId="{38FB9660-F42F-4313-BBC4-47C007FE484C}"/>
          </ac:cxnSpMkLst>
        </pc:cxnChg>
      </pc:sldChg>
      <pc:sldChg chg="addSp delSp modSp add mod setBg">
        <pc:chgData name="조 정익" userId="4ab12bfdab8f0839" providerId="LiveId" clId="{691D1AF4-5A9C-4806-90E0-B059F38B1094}" dt="2019-06-19T13:27:33.414" v="2579" actId="26606"/>
        <pc:sldMkLst>
          <pc:docMk/>
          <pc:sldMk cId="1054805076" sldId="366"/>
        </pc:sldMkLst>
        <pc:spChg chg="mod">
          <ac:chgData name="조 정익" userId="4ab12bfdab8f0839" providerId="LiveId" clId="{691D1AF4-5A9C-4806-90E0-B059F38B1094}" dt="2019-06-19T13:27:33.414" v="2579" actId="26606"/>
          <ac:spMkLst>
            <pc:docMk/>
            <pc:sldMk cId="1054805076" sldId="366"/>
            <ac:spMk id="2" creationId="{1B4701D2-3A68-4578-A8A7-5F071EEAD5BF}"/>
          </ac:spMkLst>
        </pc:spChg>
        <pc:spChg chg="del">
          <ac:chgData name="조 정익" userId="4ab12bfdab8f0839" providerId="LiveId" clId="{691D1AF4-5A9C-4806-90E0-B059F38B1094}" dt="2019-06-19T13:27:31.220" v="2576"/>
          <ac:spMkLst>
            <pc:docMk/>
            <pc:sldMk cId="1054805076" sldId="366"/>
            <ac:spMk id="3" creationId="{96E240E0-5292-4521-8126-62AF3AEBBB19}"/>
          </ac:spMkLst>
        </pc:spChg>
        <pc:spChg chg="add">
          <ac:chgData name="조 정익" userId="4ab12bfdab8f0839" providerId="LiveId" clId="{691D1AF4-5A9C-4806-90E0-B059F38B1094}" dt="2019-06-19T13:27:33.414" v="2579" actId="26606"/>
          <ac:spMkLst>
            <pc:docMk/>
            <pc:sldMk cId="1054805076" sldId="366"/>
            <ac:spMk id="10" creationId="{A4AC5506-6312-4701-8D3C-40187889A947}"/>
          </ac:spMkLst>
        </pc:spChg>
        <pc:picChg chg="add mod">
          <ac:chgData name="조 정익" userId="4ab12bfdab8f0839" providerId="LiveId" clId="{691D1AF4-5A9C-4806-90E0-B059F38B1094}" dt="2019-06-19T13:27:33.414" v="2579" actId="26606"/>
          <ac:picMkLst>
            <pc:docMk/>
            <pc:sldMk cId="1054805076" sldId="366"/>
            <ac:picMk id="5" creationId="{23301CE2-04D2-46D7-B19F-35527B100F57}"/>
          </ac:picMkLst>
        </pc:picChg>
      </pc:sldChg>
      <pc:sldChg chg="addSp delSp modSp add mod setBg">
        <pc:chgData name="조 정익" userId="4ab12bfdab8f0839" providerId="LiveId" clId="{691D1AF4-5A9C-4806-90E0-B059F38B1094}" dt="2019-06-19T13:29:17.303" v="2606" actId="26606"/>
        <pc:sldMkLst>
          <pc:docMk/>
          <pc:sldMk cId="2654938273" sldId="367"/>
        </pc:sldMkLst>
        <pc:spChg chg="mod">
          <ac:chgData name="조 정익" userId="4ab12bfdab8f0839" providerId="LiveId" clId="{691D1AF4-5A9C-4806-90E0-B059F38B1094}" dt="2019-06-19T13:29:17.303" v="2606" actId="26606"/>
          <ac:spMkLst>
            <pc:docMk/>
            <pc:sldMk cId="2654938273" sldId="367"/>
            <ac:spMk id="2" creationId="{733DFA37-53B0-4D4E-AD45-5A87122C93F9}"/>
          </ac:spMkLst>
        </pc:spChg>
        <pc:spChg chg="del">
          <ac:chgData name="조 정익" userId="4ab12bfdab8f0839" providerId="LiveId" clId="{691D1AF4-5A9C-4806-90E0-B059F38B1094}" dt="2019-06-19T13:29:15.107" v="2603"/>
          <ac:spMkLst>
            <pc:docMk/>
            <pc:sldMk cId="2654938273" sldId="367"/>
            <ac:spMk id="3" creationId="{19BE27BE-286C-4CD8-823B-B1D6141EE7A2}"/>
          </ac:spMkLst>
        </pc:spChg>
        <pc:spChg chg="add">
          <ac:chgData name="조 정익" userId="4ab12bfdab8f0839" providerId="LiveId" clId="{691D1AF4-5A9C-4806-90E0-B059F38B1094}" dt="2019-06-19T13:29:17.303" v="2606" actId="26606"/>
          <ac:spMkLst>
            <pc:docMk/>
            <pc:sldMk cId="2654938273" sldId="367"/>
            <ac:spMk id="10" creationId="{A4AC5506-6312-4701-8D3C-40187889A947}"/>
          </ac:spMkLst>
        </pc:spChg>
        <pc:picChg chg="add mod">
          <ac:chgData name="조 정익" userId="4ab12bfdab8f0839" providerId="LiveId" clId="{691D1AF4-5A9C-4806-90E0-B059F38B1094}" dt="2019-06-19T13:29:17.303" v="2606" actId="26606"/>
          <ac:picMkLst>
            <pc:docMk/>
            <pc:sldMk cId="2654938273" sldId="367"/>
            <ac:picMk id="5" creationId="{7946DC8E-D0E2-4FF2-9B56-0E8D28595F11}"/>
          </ac:picMkLst>
        </pc:picChg>
      </pc:sldChg>
      <pc:sldChg chg="addSp delSp modSp add mod setBg">
        <pc:chgData name="조 정익" userId="4ab12bfdab8f0839" providerId="LiveId" clId="{691D1AF4-5A9C-4806-90E0-B059F38B1094}" dt="2019-06-19T13:31:02.850" v="2631" actId="26606"/>
        <pc:sldMkLst>
          <pc:docMk/>
          <pc:sldMk cId="318702792" sldId="368"/>
        </pc:sldMkLst>
        <pc:spChg chg="mod">
          <ac:chgData name="조 정익" userId="4ab12bfdab8f0839" providerId="LiveId" clId="{691D1AF4-5A9C-4806-90E0-B059F38B1094}" dt="2019-06-19T13:31:02.850" v="2631" actId="26606"/>
          <ac:spMkLst>
            <pc:docMk/>
            <pc:sldMk cId="318702792" sldId="368"/>
            <ac:spMk id="2" creationId="{00222496-D776-40B3-ADE3-86D96849581A}"/>
          </ac:spMkLst>
        </pc:spChg>
        <pc:spChg chg="del">
          <ac:chgData name="조 정익" userId="4ab12bfdab8f0839" providerId="LiveId" clId="{691D1AF4-5A9C-4806-90E0-B059F38B1094}" dt="2019-06-19T13:31:00.384" v="2628"/>
          <ac:spMkLst>
            <pc:docMk/>
            <pc:sldMk cId="318702792" sldId="368"/>
            <ac:spMk id="3" creationId="{33CD0630-F32F-4C31-AF67-44409DC41DF4}"/>
          </ac:spMkLst>
        </pc:spChg>
        <pc:spChg chg="add">
          <ac:chgData name="조 정익" userId="4ab12bfdab8f0839" providerId="LiveId" clId="{691D1AF4-5A9C-4806-90E0-B059F38B1094}" dt="2019-06-19T13:31:02.850" v="2631" actId="26606"/>
          <ac:spMkLst>
            <pc:docMk/>
            <pc:sldMk cId="318702792" sldId="368"/>
            <ac:spMk id="10" creationId="{AB45A142-4255-493C-8284-5D566C121B10}"/>
          </ac:spMkLst>
        </pc:spChg>
        <pc:picChg chg="add mod">
          <ac:chgData name="조 정익" userId="4ab12bfdab8f0839" providerId="LiveId" clId="{691D1AF4-5A9C-4806-90E0-B059F38B1094}" dt="2019-06-19T13:31:02.850" v="2631" actId="26606"/>
          <ac:picMkLst>
            <pc:docMk/>
            <pc:sldMk cId="318702792" sldId="368"/>
            <ac:picMk id="5" creationId="{EB605E3A-B832-4F78-B939-08C0375F3661}"/>
          </ac:picMkLst>
        </pc:picChg>
        <pc:cxnChg chg="add">
          <ac:chgData name="조 정익" userId="4ab12bfdab8f0839" providerId="LiveId" clId="{691D1AF4-5A9C-4806-90E0-B059F38B1094}" dt="2019-06-19T13:31:02.850" v="2631" actId="26606"/>
          <ac:cxnSpMkLst>
            <pc:docMk/>
            <pc:sldMk cId="318702792" sldId="368"/>
            <ac:cxnSpMk id="12" creationId="{38FB9660-F42F-4313-BBC4-47C007FE484C}"/>
          </ac:cxnSpMkLst>
        </pc:cxnChg>
      </pc:sldChg>
      <pc:sldChg chg="addSp delSp modSp add mod setBg">
        <pc:chgData name="조 정익" userId="4ab12bfdab8f0839" providerId="LiveId" clId="{691D1AF4-5A9C-4806-90E0-B059F38B1094}" dt="2019-06-19T13:31:35.636" v="2658" actId="26606"/>
        <pc:sldMkLst>
          <pc:docMk/>
          <pc:sldMk cId="1933626435" sldId="369"/>
        </pc:sldMkLst>
        <pc:spChg chg="mod">
          <ac:chgData name="조 정익" userId="4ab12bfdab8f0839" providerId="LiveId" clId="{691D1AF4-5A9C-4806-90E0-B059F38B1094}" dt="2019-06-19T13:31:35.636" v="2658" actId="26606"/>
          <ac:spMkLst>
            <pc:docMk/>
            <pc:sldMk cId="1933626435" sldId="369"/>
            <ac:spMk id="2" creationId="{953BF545-E2C0-4E32-9EA9-C44DDCA86BB9}"/>
          </ac:spMkLst>
        </pc:spChg>
        <pc:spChg chg="del">
          <ac:chgData name="조 정익" userId="4ab12bfdab8f0839" providerId="LiveId" clId="{691D1AF4-5A9C-4806-90E0-B059F38B1094}" dt="2019-06-19T13:31:33.472" v="2655"/>
          <ac:spMkLst>
            <pc:docMk/>
            <pc:sldMk cId="1933626435" sldId="369"/>
            <ac:spMk id="3" creationId="{873D2ACE-8546-4010-950E-354CBB1A9BA2}"/>
          </ac:spMkLst>
        </pc:spChg>
        <pc:spChg chg="add">
          <ac:chgData name="조 정익" userId="4ab12bfdab8f0839" providerId="LiveId" clId="{691D1AF4-5A9C-4806-90E0-B059F38B1094}" dt="2019-06-19T13:31:35.636" v="2658" actId="26606"/>
          <ac:spMkLst>
            <pc:docMk/>
            <pc:sldMk cId="1933626435" sldId="369"/>
            <ac:spMk id="10" creationId="{A4AC5506-6312-4701-8D3C-40187889A947}"/>
          </ac:spMkLst>
        </pc:spChg>
        <pc:picChg chg="add mod">
          <ac:chgData name="조 정익" userId="4ab12bfdab8f0839" providerId="LiveId" clId="{691D1AF4-5A9C-4806-90E0-B059F38B1094}" dt="2019-06-19T13:31:35.636" v="2658" actId="26606"/>
          <ac:picMkLst>
            <pc:docMk/>
            <pc:sldMk cId="1933626435" sldId="369"/>
            <ac:picMk id="5" creationId="{04BA56D0-D627-4494-AE8B-A67B63BB76D0}"/>
          </ac:picMkLst>
        </pc:picChg>
      </pc:sldChg>
      <pc:sldChg chg="addSp delSp modSp add mod setBg">
        <pc:chgData name="조 정익" userId="4ab12bfdab8f0839" providerId="LiveId" clId="{691D1AF4-5A9C-4806-90E0-B059F38B1094}" dt="2019-06-19T13:32:02.972" v="2691" actId="26606"/>
        <pc:sldMkLst>
          <pc:docMk/>
          <pc:sldMk cId="133947599" sldId="370"/>
        </pc:sldMkLst>
        <pc:spChg chg="mod">
          <ac:chgData name="조 정익" userId="4ab12bfdab8f0839" providerId="LiveId" clId="{691D1AF4-5A9C-4806-90E0-B059F38B1094}" dt="2019-06-19T13:32:02.972" v="2691" actId="26606"/>
          <ac:spMkLst>
            <pc:docMk/>
            <pc:sldMk cId="133947599" sldId="370"/>
            <ac:spMk id="2" creationId="{27876900-7FCE-40A5-8099-1BCEE145D0F4}"/>
          </ac:spMkLst>
        </pc:spChg>
        <pc:spChg chg="del">
          <ac:chgData name="조 정익" userId="4ab12bfdab8f0839" providerId="LiveId" clId="{691D1AF4-5A9C-4806-90E0-B059F38B1094}" dt="2019-06-19T13:32:00.091" v="2688"/>
          <ac:spMkLst>
            <pc:docMk/>
            <pc:sldMk cId="133947599" sldId="370"/>
            <ac:spMk id="3" creationId="{C6146E5D-4A81-4273-AFFF-AB90175D14DA}"/>
          </ac:spMkLst>
        </pc:spChg>
        <pc:spChg chg="add">
          <ac:chgData name="조 정익" userId="4ab12bfdab8f0839" providerId="LiveId" clId="{691D1AF4-5A9C-4806-90E0-B059F38B1094}" dt="2019-06-19T13:32:02.972" v="2691" actId="26606"/>
          <ac:spMkLst>
            <pc:docMk/>
            <pc:sldMk cId="133947599" sldId="370"/>
            <ac:spMk id="10" creationId="{AB45A142-4255-493C-8284-5D566C121B10}"/>
          </ac:spMkLst>
        </pc:spChg>
        <pc:picChg chg="add mod">
          <ac:chgData name="조 정익" userId="4ab12bfdab8f0839" providerId="LiveId" clId="{691D1AF4-5A9C-4806-90E0-B059F38B1094}" dt="2019-06-19T13:32:02.972" v="2691" actId="26606"/>
          <ac:picMkLst>
            <pc:docMk/>
            <pc:sldMk cId="133947599" sldId="370"/>
            <ac:picMk id="5" creationId="{336F9EB0-D61A-4BB4-BF68-9B256BF747EE}"/>
          </ac:picMkLst>
        </pc:picChg>
        <pc:cxnChg chg="add">
          <ac:chgData name="조 정익" userId="4ab12bfdab8f0839" providerId="LiveId" clId="{691D1AF4-5A9C-4806-90E0-B059F38B1094}" dt="2019-06-19T13:32:02.972" v="2691" actId="26606"/>
          <ac:cxnSpMkLst>
            <pc:docMk/>
            <pc:sldMk cId="133947599" sldId="370"/>
            <ac:cxnSpMk id="12" creationId="{38FB9660-F42F-4313-BBC4-47C007FE484C}"/>
          </ac:cxnSpMkLst>
        </pc:cxnChg>
      </pc:sldChg>
      <pc:sldChg chg="addSp delSp modSp add mod setBg">
        <pc:chgData name="조 정익" userId="4ab12bfdab8f0839" providerId="LiveId" clId="{691D1AF4-5A9C-4806-90E0-B059F38B1094}" dt="2019-06-19T13:33:27.851" v="2718" actId="26606"/>
        <pc:sldMkLst>
          <pc:docMk/>
          <pc:sldMk cId="3819021263" sldId="371"/>
        </pc:sldMkLst>
        <pc:spChg chg="mod">
          <ac:chgData name="조 정익" userId="4ab12bfdab8f0839" providerId="LiveId" clId="{691D1AF4-5A9C-4806-90E0-B059F38B1094}" dt="2019-06-19T13:33:27.851" v="2718" actId="26606"/>
          <ac:spMkLst>
            <pc:docMk/>
            <pc:sldMk cId="3819021263" sldId="371"/>
            <ac:spMk id="2" creationId="{17261C88-6EA9-4BDD-AC49-DA607E6B49AA}"/>
          </ac:spMkLst>
        </pc:spChg>
        <pc:spChg chg="del">
          <ac:chgData name="조 정익" userId="4ab12bfdab8f0839" providerId="LiveId" clId="{691D1AF4-5A9C-4806-90E0-B059F38B1094}" dt="2019-06-19T13:33:25.599" v="2715"/>
          <ac:spMkLst>
            <pc:docMk/>
            <pc:sldMk cId="3819021263" sldId="371"/>
            <ac:spMk id="3" creationId="{763552DB-0288-4BA9-84AA-DEBEC37D5930}"/>
          </ac:spMkLst>
        </pc:spChg>
        <pc:spChg chg="add">
          <ac:chgData name="조 정익" userId="4ab12bfdab8f0839" providerId="LiveId" clId="{691D1AF4-5A9C-4806-90E0-B059F38B1094}" dt="2019-06-19T13:33:27.851" v="2718" actId="26606"/>
          <ac:spMkLst>
            <pc:docMk/>
            <pc:sldMk cId="3819021263" sldId="371"/>
            <ac:spMk id="10" creationId="{A4AC5506-6312-4701-8D3C-40187889A947}"/>
          </ac:spMkLst>
        </pc:spChg>
        <pc:picChg chg="add mod">
          <ac:chgData name="조 정익" userId="4ab12bfdab8f0839" providerId="LiveId" clId="{691D1AF4-5A9C-4806-90E0-B059F38B1094}" dt="2019-06-19T13:33:27.851" v="2718" actId="26606"/>
          <ac:picMkLst>
            <pc:docMk/>
            <pc:sldMk cId="3819021263" sldId="371"/>
            <ac:picMk id="5" creationId="{FD005D9E-A9CA-4FAB-AD15-64FD61067105}"/>
          </ac:picMkLst>
        </pc:picChg>
      </pc:sldChg>
    </pc:docChg>
  </pc:docChgLst>
  <pc:docChgLst>
    <pc:chgData name="조 정익" userId="4ab12bfdab8f0839" providerId="LiveId" clId="{E284BBD3-BF3D-4B81-BE53-4DA340A2B12D}"/>
    <pc:docChg chg="undo custSel mod addSld delSld modSld sldOrd">
      <pc:chgData name="조 정익" userId="4ab12bfdab8f0839" providerId="LiveId" clId="{E284BBD3-BF3D-4B81-BE53-4DA340A2B12D}" dt="2019-05-29T23:19:27.867" v="34" actId="26606"/>
      <pc:docMkLst>
        <pc:docMk/>
      </pc:docMkLst>
      <pc:sldChg chg="modSp ord">
        <pc:chgData name="조 정익" userId="4ab12bfdab8f0839" providerId="LiveId" clId="{E284BBD3-BF3D-4B81-BE53-4DA340A2B12D}" dt="2019-05-29T23:13:38.511" v="26"/>
        <pc:sldMkLst>
          <pc:docMk/>
          <pc:sldMk cId="117235150" sldId="263"/>
        </pc:sldMkLst>
        <pc:spChg chg="mod">
          <ac:chgData name="조 정익" userId="4ab12bfdab8f0839" providerId="LiveId" clId="{E284BBD3-BF3D-4B81-BE53-4DA340A2B12D}" dt="2019-05-29T23:13:13.731" v="24"/>
          <ac:spMkLst>
            <pc:docMk/>
            <pc:sldMk cId="117235150" sldId="263"/>
            <ac:spMk id="3" creationId="{E44B4879-04BF-400C-9855-15FFC841FB59}"/>
          </ac:spMkLst>
        </pc:spChg>
      </pc:sldChg>
      <pc:sldChg chg="addSp modSp">
        <pc:chgData name="조 정익" userId="4ab12bfdab8f0839" providerId="LiveId" clId="{E284BBD3-BF3D-4B81-BE53-4DA340A2B12D}" dt="2019-05-22T02:40:11.180" v="22" actId="14100"/>
        <pc:sldMkLst>
          <pc:docMk/>
          <pc:sldMk cId="3747475544" sldId="300"/>
        </pc:sldMkLst>
        <pc:picChg chg="add mod">
          <ac:chgData name="조 정익" userId="4ab12bfdab8f0839" providerId="LiveId" clId="{E284BBD3-BF3D-4B81-BE53-4DA340A2B12D}" dt="2019-05-22T02:40:11.180" v="22" actId="14100"/>
          <ac:picMkLst>
            <pc:docMk/>
            <pc:sldMk cId="3747475544" sldId="300"/>
            <ac:picMk id="2" creationId="{C3D45A0E-B31B-4558-9178-A2BCE7681947}"/>
          </ac:picMkLst>
        </pc:picChg>
      </pc:sldChg>
      <pc:sldChg chg="addSp delSp modSp add mod setBg">
        <pc:chgData name="조 정익" userId="4ab12bfdab8f0839" providerId="LiveId" clId="{E284BBD3-BF3D-4B81-BE53-4DA340A2B12D}" dt="2019-05-29T23:18:55.177" v="31" actId="26606"/>
        <pc:sldMkLst>
          <pc:docMk/>
          <pc:sldMk cId="1531728236" sldId="335"/>
        </pc:sldMkLst>
        <pc:spChg chg="add del">
          <ac:chgData name="조 정익" userId="4ab12bfdab8f0839" providerId="LiveId" clId="{E284BBD3-BF3D-4B81-BE53-4DA340A2B12D}" dt="2019-05-29T23:18:55.177" v="31" actId="26606"/>
          <ac:spMkLst>
            <pc:docMk/>
            <pc:sldMk cId="1531728236" sldId="335"/>
            <ac:spMk id="2" creationId="{250D7741-18C4-4E00-8665-FD34D176D3AB}"/>
          </ac:spMkLst>
        </pc:spChg>
        <pc:spChg chg="del">
          <ac:chgData name="조 정익" userId="4ab12bfdab8f0839" providerId="LiveId" clId="{E284BBD3-BF3D-4B81-BE53-4DA340A2B12D}" dt="2019-05-29T23:18:46.374" v="28"/>
          <ac:spMkLst>
            <pc:docMk/>
            <pc:sldMk cId="1531728236" sldId="335"/>
            <ac:spMk id="3" creationId="{34E19451-485B-4F2E-B202-5E1C5930A17F}"/>
          </ac:spMkLst>
        </pc:spChg>
        <pc:picChg chg="add mod">
          <ac:chgData name="조 정익" userId="4ab12bfdab8f0839" providerId="LiveId" clId="{E284BBD3-BF3D-4B81-BE53-4DA340A2B12D}" dt="2019-05-29T23:18:55.177" v="31" actId="26606"/>
          <ac:picMkLst>
            <pc:docMk/>
            <pc:sldMk cId="1531728236" sldId="335"/>
            <ac:picMk id="1026" creationId="{800E8AA3-0F38-441E-8DF6-B228A887FD32}"/>
          </ac:picMkLst>
        </pc:picChg>
      </pc:sldChg>
      <pc:sldChg chg="addSp delSp modSp add mod setBg">
        <pc:chgData name="조 정익" userId="4ab12bfdab8f0839" providerId="LiveId" clId="{E284BBD3-BF3D-4B81-BE53-4DA340A2B12D}" dt="2019-05-29T23:19:27.867" v="34" actId="26606"/>
        <pc:sldMkLst>
          <pc:docMk/>
          <pc:sldMk cId="1593882509" sldId="336"/>
        </pc:sldMkLst>
        <pc:spChg chg="del">
          <ac:chgData name="조 정익" userId="4ab12bfdab8f0839" providerId="LiveId" clId="{E284BBD3-BF3D-4B81-BE53-4DA340A2B12D}" dt="2019-05-29T23:19:27.867" v="34" actId="26606"/>
          <ac:spMkLst>
            <pc:docMk/>
            <pc:sldMk cId="1593882509" sldId="336"/>
            <ac:spMk id="2" creationId="{806052E9-EF7B-4E0B-8E8D-0B198F1E8BA3}"/>
          </ac:spMkLst>
        </pc:spChg>
        <pc:spChg chg="del">
          <ac:chgData name="조 정익" userId="4ab12bfdab8f0839" providerId="LiveId" clId="{E284BBD3-BF3D-4B81-BE53-4DA340A2B12D}" dt="2019-05-29T23:19:25.607" v="33"/>
          <ac:spMkLst>
            <pc:docMk/>
            <pc:sldMk cId="1593882509" sldId="336"/>
            <ac:spMk id="3" creationId="{9DC7631F-C092-4302-8BC8-9C5682087D94}"/>
          </ac:spMkLst>
        </pc:spChg>
        <pc:picChg chg="add mod">
          <ac:chgData name="조 정익" userId="4ab12bfdab8f0839" providerId="LiveId" clId="{E284BBD3-BF3D-4B81-BE53-4DA340A2B12D}" dt="2019-05-29T23:19:27.867" v="34" actId="26606"/>
          <ac:picMkLst>
            <pc:docMk/>
            <pc:sldMk cId="1593882509" sldId="336"/>
            <ac:picMk id="2050" creationId="{13448E02-2F5D-4CAC-9FDF-B2ED75F9C77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4819A5-08D6-42C7-90AC-A4A0F8A6D0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81745222-FC4A-439D-8388-3C46A3D58B11}">
      <dgm:prSet/>
      <dgm:spPr/>
      <dgm:t>
        <a:bodyPr/>
        <a:lstStyle/>
        <a:p>
          <a:r>
            <a:rPr lang="ko-KR"/>
            <a:t>채널별 평균</a:t>
          </a:r>
          <a:endParaRPr lang="en-US"/>
        </a:p>
      </dgm:t>
    </dgm:pt>
    <dgm:pt modelId="{34E2A5F1-3420-4F24-A1D7-F3EF407AE61D}" type="parTrans" cxnId="{66F3D65A-5E92-4BF2-AB57-39758A15E9A5}">
      <dgm:prSet/>
      <dgm:spPr/>
      <dgm:t>
        <a:bodyPr/>
        <a:lstStyle/>
        <a:p>
          <a:endParaRPr lang="en-US"/>
        </a:p>
      </dgm:t>
    </dgm:pt>
    <dgm:pt modelId="{BA998305-4EBD-4FF7-A8EE-7148262E2B4F}" type="sibTrans" cxnId="{66F3D65A-5E92-4BF2-AB57-39758A15E9A5}">
      <dgm:prSet/>
      <dgm:spPr/>
      <dgm:t>
        <a:bodyPr/>
        <a:lstStyle/>
        <a:p>
          <a:endParaRPr lang="en-US"/>
        </a:p>
      </dgm:t>
    </dgm:pt>
    <dgm:pt modelId="{4EDD2204-8092-424B-8BC4-1E0AF55A34CC}">
      <dgm:prSet/>
      <dgm:spPr/>
      <dgm:t>
        <a:bodyPr/>
        <a:lstStyle/>
        <a:p>
          <a:r>
            <a:rPr lang="en-US"/>
            <a:t>2</a:t>
          </a:r>
          <a:r>
            <a:rPr lang="ko-KR"/>
            <a:t>개의 채널을 내적</a:t>
          </a:r>
          <a:r>
            <a:rPr lang="en-US"/>
            <a:t> : gram</a:t>
          </a:r>
          <a:r>
            <a:rPr lang="ko-KR"/>
            <a:t> </a:t>
          </a:r>
          <a:r>
            <a:rPr lang="en-US"/>
            <a:t>matrix</a:t>
          </a:r>
        </a:p>
      </dgm:t>
    </dgm:pt>
    <dgm:pt modelId="{EC1A144C-7080-4EF1-8CA7-AB26358D7E14}" type="parTrans" cxnId="{91FF8E21-8C9D-45EE-872D-4193D8C87F71}">
      <dgm:prSet/>
      <dgm:spPr/>
      <dgm:t>
        <a:bodyPr/>
        <a:lstStyle/>
        <a:p>
          <a:endParaRPr lang="en-US"/>
        </a:p>
      </dgm:t>
    </dgm:pt>
    <dgm:pt modelId="{954ED270-4C5C-4448-8A53-69498B75EE16}" type="sibTrans" cxnId="{91FF8E21-8C9D-45EE-872D-4193D8C87F71}">
      <dgm:prSet/>
      <dgm:spPr/>
      <dgm:t>
        <a:bodyPr/>
        <a:lstStyle/>
        <a:p>
          <a:endParaRPr lang="en-US"/>
        </a:p>
      </dgm:t>
    </dgm:pt>
    <dgm:pt modelId="{E6009C38-EE60-4831-B457-37A4827056CE}">
      <dgm:prSet/>
      <dgm:spPr/>
      <dgm:t>
        <a:bodyPr/>
        <a:lstStyle/>
        <a:p>
          <a:r>
            <a:rPr lang="en-US" dirty="0"/>
            <a:t>3</a:t>
          </a:r>
          <a:r>
            <a:rPr lang="ko-KR" dirty="0"/>
            <a:t>개의 채널을 내적</a:t>
          </a:r>
          <a:r>
            <a:rPr lang="en-US" dirty="0"/>
            <a:t> : </a:t>
          </a:r>
          <a:r>
            <a:rPr lang="ko-KR" dirty="0"/>
            <a:t>메모리 초과로 구현불가 </a:t>
          </a:r>
          <a:endParaRPr lang="en-US" altLang="ko-KR" dirty="0"/>
        </a:p>
        <a:p>
          <a:r>
            <a:rPr lang="en-US" dirty="0"/>
            <a:t>(</a:t>
          </a:r>
          <a:r>
            <a:rPr lang="ko-KR" dirty="0"/>
            <a:t>연산과정 중 </a:t>
          </a:r>
          <a:r>
            <a:rPr lang="en-US" dirty="0"/>
            <a:t>C * C * (W * H) X (W * H) * C</a:t>
          </a:r>
          <a:r>
            <a:rPr lang="ko-KR" dirty="0"/>
            <a:t>의 행렬연산이 존재</a:t>
          </a:r>
          <a:r>
            <a:rPr lang="en-US" dirty="0"/>
            <a:t>)</a:t>
          </a:r>
        </a:p>
      </dgm:t>
    </dgm:pt>
    <dgm:pt modelId="{119EFFE5-0002-46F7-8F7F-8CFF13B5C0FE}" type="parTrans" cxnId="{F55CDDB0-F6B0-481A-BABA-7D85D09AC768}">
      <dgm:prSet/>
      <dgm:spPr/>
      <dgm:t>
        <a:bodyPr/>
        <a:lstStyle/>
        <a:p>
          <a:endParaRPr lang="en-US"/>
        </a:p>
      </dgm:t>
    </dgm:pt>
    <dgm:pt modelId="{248BA33E-D77E-4BB4-B83A-AC285565BFE9}" type="sibTrans" cxnId="{F55CDDB0-F6B0-481A-BABA-7D85D09AC768}">
      <dgm:prSet/>
      <dgm:spPr/>
      <dgm:t>
        <a:bodyPr/>
        <a:lstStyle/>
        <a:p>
          <a:endParaRPr lang="en-US"/>
        </a:p>
      </dgm:t>
    </dgm:pt>
    <dgm:pt modelId="{D32743E2-E8E6-42CD-9284-78B4F6BB5AE6}" type="pres">
      <dgm:prSet presAssocID="{CE4819A5-08D6-42C7-90AC-A4A0F8A6D026}" presName="root" presStyleCnt="0">
        <dgm:presLayoutVars>
          <dgm:dir/>
          <dgm:resizeHandles val="exact"/>
        </dgm:presLayoutVars>
      </dgm:prSet>
      <dgm:spPr/>
    </dgm:pt>
    <dgm:pt modelId="{0CBDE81E-38CC-4955-A79E-9B55DF09FF9B}" type="pres">
      <dgm:prSet presAssocID="{81745222-FC4A-439D-8388-3C46A3D58B11}" presName="compNode" presStyleCnt="0"/>
      <dgm:spPr/>
    </dgm:pt>
    <dgm:pt modelId="{DECE4D57-106F-4531-83AE-035D914D6A5C}" type="pres">
      <dgm:prSet presAssocID="{81745222-FC4A-439D-8388-3C46A3D58B11}" presName="bgRect" presStyleLbl="bgShp" presStyleIdx="0" presStyleCnt="3"/>
      <dgm:spPr/>
    </dgm:pt>
    <dgm:pt modelId="{68D022AA-A9E4-4FA5-B8C3-9E3ED1817E05}" type="pres">
      <dgm:prSet presAssocID="{81745222-FC4A-439D-8388-3C46A3D58B1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79310FF-EC2A-4D14-ABDD-DEDFA08B8AFB}" type="pres">
      <dgm:prSet presAssocID="{81745222-FC4A-439D-8388-3C46A3D58B11}" presName="spaceRect" presStyleCnt="0"/>
      <dgm:spPr/>
    </dgm:pt>
    <dgm:pt modelId="{5957D4EF-52BD-4655-BE03-3D28ADC88CE7}" type="pres">
      <dgm:prSet presAssocID="{81745222-FC4A-439D-8388-3C46A3D58B11}" presName="parTx" presStyleLbl="revTx" presStyleIdx="0" presStyleCnt="3">
        <dgm:presLayoutVars>
          <dgm:chMax val="0"/>
          <dgm:chPref val="0"/>
        </dgm:presLayoutVars>
      </dgm:prSet>
      <dgm:spPr/>
    </dgm:pt>
    <dgm:pt modelId="{FA6A01CA-772B-44F7-BF34-DE9F244642B5}" type="pres">
      <dgm:prSet presAssocID="{BA998305-4EBD-4FF7-A8EE-7148262E2B4F}" presName="sibTrans" presStyleCnt="0"/>
      <dgm:spPr/>
    </dgm:pt>
    <dgm:pt modelId="{4696CF13-186D-4027-A625-DCF543960E22}" type="pres">
      <dgm:prSet presAssocID="{4EDD2204-8092-424B-8BC4-1E0AF55A34CC}" presName="compNode" presStyleCnt="0"/>
      <dgm:spPr/>
    </dgm:pt>
    <dgm:pt modelId="{24D340C4-6A23-4803-BE42-7531DD0B6F38}" type="pres">
      <dgm:prSet presAssocID="{4EDD2204-8092-424B-8BC4-1E0AF55A34CC}" presName="bgRect" presStyleLbl="bgShp" presStyleIdx="1" presStyleCnt="3"/>
      <dgm:spPr/>
    </dgm:pt>
    <dgm:pt modelId="{3DFAA0BF-FB31-4E29-B693-27FC8CBDE4E3}" type="pres">
      <dgm:prSet presAssocID="{4EDD2204-8092-424B-8BC4-1E0AF55A34C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74D5040-5874-4907-9D18-5CEDBC068A94}" type="pres">
      <dgm:prSet presAssocID="{4EDD2204-8092-424B-8BC4-1E0AF55A34CC}" presName="spaceRect" presStyleCnt="0"/>
      <dgm:spPr/>
    </dgm:pt>
    <dgm:pt modelId="{FE98F01C-52A0-4CB3-9CBB-1754C17E6965}" type="pres">
      <dgm:prSet presAssocID="{4EDD2204-8092-424B-8BC4-1E0AF55A34CC}" presName="parTx" presStyleLbl="revTx" presStyleIdx="1" presStyleCnt="3">
        <dgm:presLayoutVars>
          <dgm:chMax val="0"/>
          <dgm:chPref val="0"/>
        </dgm:presLayoutVars>
      </dgm:prSet>
      <dgm:spPr/>
    </dgm:pt>
    <dgm:pt modelId="{EDB9DE00-DDB5-45CC-A88E-B963627E20C3}" type="pres">
      <dgm:prSet presAssocID="{954ED270-4C5C-4448-8A53-69498B75EE16}" presName="sibTrans" presStyleCnt="0"/>
      <dgm:spPr/>
    </dgm:pt>
    <dgm:pt modelId="{973F4980-3885-43DD-BACE-83207BC3861E}" type="pres">
      <dgm:prSet presAssocID="{E6009C38-EE60-4831-B457-37A4827056CE}" presName="compNode" presStyleCnt="0"/>
      <dgm:spPr/>
    </dgm:pt>
    <dgm:pt modelId="{3375D345-1CC3-437A-8341-05DE64F47901}" type="pres">
      <dgm:prSet presAssocID="{E6009C38-EE60-4831-B457-37A4827056CE}" presName="bgRect" presStyleLbl="bgShp" presStyleIdx="2" presStyleCnt="3"/>
      <dgm:spPr/>
    </dgm:pt>
    <dgm:pt modelId="{56A508B9-B171-49B4-8BB6-21DAFA943B77}" type="pres">
      <dgm:prSet presAssocID="{E6009C38-EE60-4831-B457-37A4827056C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5703E47D-3925-4F57-8AB2-3913DF95725A}" type="pres">
      <dgm:prSet presAssocID="{E6009C38-EE60-4831-B457-37A4827056CE}" presName="spaceRect" presStyleCnt="0"/>
      <dgm:spPr/>
    </dgm:pt>
    <dgm:pt modelId="{C26A2E15-EF35-41BD-9BBF-F0A07699058B}" type="pres">
      <dgm:prSet presAssocID="{E6009C38-EE60-4831-B457-37A4827056C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1FF8E21-8C9D-45EE-872D-4193D8C87F71}" srcId="{CE4819A5-08D6-42C7-90AC-A4A0F8A6D026}" destId="{4EDD2204-8092-424B-8BC4-1E0AF55A34CC}" srcOrd="1" destOrd="0" parTransId="{EC1A144C-7080-4EF1-8CA7-AB26358D7E14}" sibTransId="{954ED270-4C5C-4448-8A53-69498B75EE16}"/>
    <dgm:cxn modelId="{9D2AF663-CA6D-4AA9-B24B-910DC7069962}" type="presOf" srcId="{CE4819A5-08D6-42C7-90AC-A4A0F8A6D026}" destId="{D32743E2-E8E6-42CD-9284-78B4F6BB5AE6}" srcOrd="0" destOrd="0" presId="urn:microsoft.com/office/officeart/2018/2/layout/IconVerticalSolidList"/>
    <dgm:cxn modelId="{66F3D65A-5E92-4BF2-AB57-39758A15E9A5}" srcId="{CE4819A5-08D6-42C7-90AC-A4A0F8A6D026}" destId="{81745222-FC4A-439D-8388-3C46A3D58B11}" srcOrd="0" destOrd="0" parTransId="{34E2A5F1-3420-4F24-A1D7-F3EF407AE61D}" sibTransId="{BA998305-4EBD-4FF7-A8EE-7148262E2B4F}"/>
    <dgm:cxn modelId="{1A31828C-D6F2-4A87-B1C1-1983F2D4CAEA}" type="presOf" srcId="{E6009C38-EE60-4831-B457-37A4827056CE}" destId="{C26A2E15-EF35-41BD-9BBF-F0A07699058B}" srcOrd="0" destOrd="0" presId="urn:microsoft.com/office/officeart/2018/2/layout/IconVerticalSolidList"/>
    <dgm:cxn modelId="{F55CDDB0-F6B0-481A-BABA-7D85D09AC768}" srcId="{CE4819A5-08D6-42C7-90AC-A4A0F8A6D026}" destId="{E6009C38-EE60-4831-B457-37A4827056CE}" srcOrd="2" destOrd="0" parTransId="{119EFFE5-0002-46F7-8F7F-8CFF13B5C0FE}" sibTransId="{248BA33E-D77E-4BB4-B83A-AC285565BFE9}"/>
    <dgm:cxn modelId="{A3FA0BC9-7323-4597-B120-24EA148F7683}" type="presOf" srcId="{4EDD2204-8092-424B-8BC4-1E0AF55A34CC}" destId="{FE98F01C-52A0-4CB3-9CBB-1754C17E6965}" srcOrd="0" destOrd="0" presId="urn:microsoft.com/office/officeart/2018/2/layout/IconVerticalSolidList"/>
    <dgm:cxn modelId="{AC9BFDFF-D50C-4A31-B0F3-BA35B85F928C}" type="presOf" srcId="{81745222-FC4A-439D-8388-3C46A3D58B11}" destId="{5957D4EF-52BD-4655-BE03-3D28ADC88CE7}" srcOrd="0" destOrd="0" presId="urn:microsoft.com/office/officeart/2018/2/layout/IconVerticalSolidList"/>
    <dgm:cxn modelId="{0E62DED9-31C3-4EB6-A6CE-1744EC8DB86B}" type="presParOf" srcId="{D32743E2-E8E6-42CD-9284-78B4F6BB5AE6}" destId="{0CBDE81E-38CC-4955-A79E-9B55DF09FF9B}" srcOrd="0" destOrd="0" presId="urn:microsoft.com/office/officeart/2018/2/layout/IconVerticalSolidList"/>
    <dgm:cxn modelId="{9883CA04-6F6E-4340-9611-AD0E15315AE1}" type="presParOf" srcId="{0CBDE81E-38CC-4955-A79E-9B55DF09FF9B}" destId="{DECE4D57-106F-4531-83AE-035D914D6A5C}" srcOrd="0" destOrd="0" presId="urn:microsoft.com/office/officeart/2018/2/layout/IconVerticalSolidList"/>
    <dgm:cxn modelId="{C65F84C9-BB1C-4B0B-915B-221F06041BFB}" type="presParOf" srcId="{0CBDE81E-38CC-4955-A79E-9B55DF09FF9B}" destId="{68D022AA-A9E4-4FA5-B8C3-9E3ED1817E05}" srcOrd="1" destOrd="0" presId="urn:microsoft.com/office/officeart/2018/2/layout/IconVerticalSolidList"/>
    <dgm:cxn modelId="{3433C131-AA44-4FC4-B1A4-5E03E89A3CB0}" type="presParOf" srcId="{0CBDE81E-38CC-4955-A79E-9B55DF09FF9B}" destId="{C79310FF-EC2A-4D14-ABDD-DEDFA08B8AFB}" srcOrd="2" destOrd="0" presId="urn:microsoft.com/office/officeart/2018/2/layout/IconVerticalSolidList"/>
    <dgm:cxn modelId="{F7107CF8-F7E0-4943-A539-B5741A9DA05E}" type="presParOf" srcId="{0CBDE81E-38CC-4955-A79E-9B55DF09FF9B}" destId="{5957D4EF-52BD-4655-BE03-3D28ADC88CE7}" srcOrd="3" destOrd="0" presId="urn:microsoft.com/office/officeart/2018/2/layout/IconVerticalSolidList"/>
    <dgm:cxn modelId="{6F66D1B2-6334-44B4-8E1A-11356D5A0739}" type="presParOf" srcId="{D32743E2-E8E6-42CD-9284-78B4F6BB5AE6}" destId="{FA6A01CA-772B-44F7-BF34-DE9F244642B5}" srcOrd="1" destOrd="0" presId="urn:microsoft.com/office/officeart/2018/2/layout/IconVerticalSolidList"/>
    <dgm:cxn modelId="{A980A2F3-5FA9-4EF4-A4C3-A2A0EA2EF9E9}" type="presParOf" srcId="{D32743E2-E8E6-42CD-9284-78B4F6BB5AE6}" destId="{4696CF13-186D-4027-A625-DCF543960E22}" srcOrd="2" destOrd="0" presId="urn:microsoft.com/office/officeart/2018/2/layout/IconVerticalSolidList"/>
    <dgm:cxn modelId="{7E172ED2-46A4-4605-B0FA-17262A36747F}" type="presParOf" srcId="{4696CF13-186D-4027-A625-DCF543960E22}" destId="{24D340C4-6A23-4803-BE42-7531DD0B6F38}" srcOrd="0" destOrd="0" presId="urn:microsoft.com/office/officeart/2018/2/layout/IconVerticalSolidList"/>
    <dgm:cxn modelId="{1DBA6CBB-ECF5-410E-BFA5-DCDD8DD77B8D}" type="presParOf" srcId="{4696CF13-186D-4027-A625-DCF543960E22}" destId="{3DFAA0BF-FB31-4E29-B693-27FC8CBDE4E3}" srcOrd="1" destOrd="0" presId="urn:microsoft.com/office/officeart/2018/2/layout/IconVerticalSolidList"/>
    <dgm:cxn modelId="{605D99A2-339E-4E05-9390-0351E83CEF1B}" type="presParOf" srcId="{4696CF13-186D-4027-A625-DCF543960E22}" destId="{974D5040-5874-4907-9D18-5CEDBC068A94}" srcOrd="2" destOrd="0" presId="urn:microsoft.com/office/officeart/2018/2/layout/IconVerticalSolidList"/>
    <dgm:cxn modelId="{8EC72045-E9F8-4E77-9437-B6D15A69B131}" type="presParOf" srcId="{4696CF13-186D-4027-A625-DCF543960E22}" destId="{FE98F01C-52A0-4CB3-9CBB-1754C17E6965}" srcOrd="3" destOrd="0" presId="urn:microsoft.com/office/officeart/2018/2/layout/IconVerticalSolidList"/>
    <dgm:cxn modelId="{3CFA7410-6456-47A8-9753-336571758B98}" type="presParOf" srcId="{D32743E2-E8E6-42CD-9284-78B4F6BB5AE6}" destId="{EDB9DE00-DDB5-45CC-A88E-B963627E20C3}" srcOrd="3" destOrd="0" presId="urn:microsoft.com/office/officeart/2018/2/layout/IconVerticalSolidList"/>
    <dgm:cxn modelId="{5EE54035-368F-4F62-B3CB-2C09DAD1A133}" type="presParOf" srcId="{D32743E2-E8E6-42CD-9284-78B4F6BB5AE6}" destId="{973F4980-3885-43DD-BACE-83207BC3861E}" srcOrd="4" destOrd="0" presId="urn:microsoft.com/office/officeart/2018/2/layout/IconVerticalSolidList"/>
    <dgm:cxn modelId="{C3091AC2-1BAE-49F7-8DC5-37618F8F9447}" type="presParOf" srcId="{973F4980-3885-43DD-BACE-83207BC3861E}" destId="{3375D345-1CC3-437A-8341-05DE64F47901}" srcOrd="0" destOrd="0" presId="urn:microsoft.com/office/officeart/2018/2/layout/IconVerticalSolidList"/>
    <dgm:cxn modelId="{74D106CB-49DB-4C00-AD47-0E8CAC75A7EA}" type="presParOf" srcId="{973F4980-3885-43DD-BACE-83207BC3861E}" destId="{56A508B9-B171-49B4-8BB6-21DAFA943B77}" srcOrd="1" destOrd="0" presId="urn:microsoft.com/office/officeart/2018/2/layout/IconVerticalSolidList"/>
    <dgm:cxn modelId="{F40C24D7-D122-4C18-AD07-B1577A66993A}" type="presParOf" srcId="{973F4980-3885-43DD-BACE-83207BC3861E}" destId="{5703E47D-3925-4F57-8AB2-3913DF95725A}" srcOrd="2" destOrd="0" presId="urn:microsoft.com/office/officeart/2018/2/layout/IconVerticalSolidList"/>
    <dgm:cxn modelId="{E0119C61-C1A4-4264-9284-42AEEC1943A7}" type="presParOf" srcId="{973F4980-3885-43DD-BACE-83207BC3861E}" destId="{C26A2E15-EF35-41BD-9BBF-F0A0769905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CE4D57-106F-4531-83AE-035D914D6A5C}">
      <dsp:nvSpPr>
        <dsp:cNvPr id="0" name=""/>
        <dsp:cNvSpPr/>
      </dsp:nvSpPr>
      <dsp:spPr>
        <a:xfrm>
          <a:off x="0" y="498"/>
          <a:ext cx="10515600" cy="11657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D022AA-A9E4-4FA5-B8C3-9E3ED1817E05}">
      <dsp:nvSpPr>
        <dsp:cNvPr id="0" name=""/>
        <dsp:cNvSpPr/>
      </dsp:nvSpPr>
      <dsp:spPr>
        <a:xfrm>
          <a:off x="352626" y="262782"/>
          <a:ext cx="641139" cy="641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7D4EF-52BD-4655-BE03-3D28ADC88CE7}">
      <dsp:nvSpPr>
        <dsp:cNvPr id="0" name=""/>
        <dsp:cNvSpPr/>
      </dsp:nvSpPr>
      <dsp:spPr>
        <a:xfrm>
          <a:off x="1346392" y="498"/>
          <a:ext cx="9169207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채널별 평균</a:t>
          </a:r>
          <a:endParaRPr lang="en-US" sz="1900" kern="1200"/>
        </a:p>
      </dsp:txBody>
      <dsp:txXfrm>
        <a:off x="1346392" y="498"/>
        <a:ext cx="9169207" cy="1165707"/>
      </dsp:txXfrm>
    </dsp:sp>
    <dsp:sp modelId="{24D340C4-6A23-4803-BE42-7531DD0B6F38}">
      <dsp:nvSpPr>
        <dsp:cNvPr id="0" name=""/>
        <dsp:cNvSpPr/>
      </dsp:nvSpPr>
      <dsp:spPr>
        <a:xfrm>
          <a:off x="0" y="1457633"/>
          <a:ext cx="10515600" cy="11657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FAA0BF-FB31-4E29-B693-27FC8CBDE4E3}">
      <dsp:nvSpPr>
        <dsp:cNvPr id="0" name=""/>
        <dsp:cNvSpPr/>
      </dsp:nvSpPr>
      <dsp:spPr>
        <a:xfrm>
          <a:off x="352626" y="1719917"/>
          <a:ext cx="641139" cy="641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8F01C-52A0-4CB3-9CBB-1754C17E6965}">
      <dsp:nvSpPr>
        <dsp:cNvPr id="0" name=""/>
        <dsp:cNvSpPr/>
      </dsp:nvSpPr>
      <dsp:spPr>
        <a:xfrm>
          <a:off x="1346392" y="1457633"/>
          <a:ext cx="9169207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2</a:t>
          </a:r>
          <a:r>
            <a:rPr lang="ko-KR" sz="1900" kern="1200"/>
            <a:t>개의 채널을 내적</a:t>
          </a:r>
          <a:r>
            <a:rPr lang="en-US" sz="1900" kern="1200"/>
            <a:t> : gram</a:t>
          </a:r>
          <a:r>
            <a:rPr lang="ko-KR" sz="1900" kern="1200"/>
            <a:t> </a:t>
          </a:r>
          <a:r>
            <a:rPr lang="en-US" sz="1900" kern="1200"/>
            <a:t>matrix</a:t>
          </a:r>
        </a:p>
      </dsp:txBody>
      <dsp:txXfrm>
        <a:off x="1346392" y="1457633"/>
        <a:ext cx="9169207" cy="1165707"/>
      </dsp:txXfrm>
    </dsp:sp>
    <dsp:sp modelId="{3375D345-1CC3-437A-8341-05DE64F47901}">
      <dsp:nvSpPr>
        <dsp:cNvPr id="0" name=""/>
        <dsp:cNvSpPr/>
      </dsp:nvSpPr>
      <dsp:spPr>
        <a:xfrm>
          <a:off x="0" y="2914767"/>
          <a:ext cx="10515600" cy="11657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A508B9-B171-49B4-8BB6-21DAFA943B77}">
      <dsp:nvSpPr>
        <dsp:cNvPr id="0" name=""/>
        <dsp:cNvSpPr/>
      </dsp:nvSpPr>
      <dsp:spPr>
        <a:xfrm>
          <a:off x="352626" y="3177052"/>
          <a:ext cx="641139" cy="641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A2E15-EF35-41BD-9BBF-F0A07699058B}">
      <dsp:nvSpPr>
        <dsp:cNvPr id="0" name=""/>
        <dsp:cNvSpPr/>
      </dsp:nvSpPr>
      <dsp:spPr>
        <a:xfrm>
          <a:off x="1346392" y="2914767"/>
          <a:ext cx="9169207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</a:t>
          </a:r>
          <a:r>
            <a:rPr lang="ko-KR" sz="1900" kern="1200" dirty="0"/>
            <a:t>개의 채널을 내적</a:t>
          </a:r>
          <a:r>
            <a:rPr lang="en-US" sz="1900" kern="1200" dirty="0"/>
            <a:t> : </a:t>
          </a:r>
          <a:r>
            <a:rPr lang="ko-KR" sz="1900" kern="1200" dirty="0"/>
            <a:t>메모리 초과로 구현불가 </a:t>
          </a:r>
          <a:endParaRPr lang="en-US" altLang="ko-KR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(</a:t>
          </a:r>
          <a:r>
            <a:rPr lang="ko-KR" sz="1900" kern="1200" dirty="0"/>
            <a:t>연산과정 중 </a:t>
          </a:r>
          <a:r>
            <a:rPr lang="en-US" sz="1900" kern="1200" dirty="0"/>
            <a:t>C * C * (W * H) X (W * H) * C</a:t>
          </a:r>
          <a:r>
            <a:rPr lang="ko-KR" sz="1900" kern="1200" dirty="0"/>
            <a:t>의 행렬연산이 존재</a:t>
          </a:r>
          <a:r>
            <a:rPr lang="en-US" sz="1900" kern="1200" dirty="0"/>
            <a:t>)</a:t>
          </a:r>
        </a:p>
      </dsp:txBody>
      <dsp:txXfrm>
        <a:off x="1346392" y="2914767"/>
        <a:ext cx="9169207" cy="1165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8965D-9D73-4757-B5CC-56FAC80D5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5230E5-F3AC-460F-BA23-EF6AB757A7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8071F2-4580-4A64-AEE2-84CBB8DC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E8C-493C-4920-847A-B59A9F68394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5892DC-BA21-43F7-8C02-3820F375D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8C2565-BC9D-44CD-B49D-F7199134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2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998D0-D6FA-4D7A-94F3-A884B249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8C3725-62C3-4335-8A53-92508F4C7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7BB9F5-7FA1-4985-8AB3-39EF79971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E8C-493C-4920-847A-B59A9F68394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80FC3E-CA9A-4BC2-AA32-299147174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FBF74A-B42E-4A21-9EAE-37F8CA894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879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4581D9-01AE-4EF9-9AE0-A3850DD9A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5E25C4-7E73-4218-A021-6C1C19023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9CEFB5-36DF-4B92-B241-60B06DF50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E8C-493C-4920-847A-B59A9F68394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1DB71A-E158-40FA-B984-2DC4B3BC8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72C7D8-008D-4D4D-B37F-092B7D32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440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0C041-BF9C-4511-9184-AC825ABF2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6C6C3B-5291-4E64-82F1-32EE9D174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5782C2-2586-49F7-AA43-DF06415BD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E8C-493C-4920-847A-B59A9F68394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B8BC78-7658-4C14-9C15-DBE1D228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C83FE5-B27E-4B3D-8B96-F74BCBCD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763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DDD23-5084-4C8E-A082-0E226E98E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BC125D-724C-4846-8F45-5DC187F54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9F4F6B-F30B-4082-9FFB-A9CA35B80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E8C-493C-4920-847A-B59A9F68394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84BAA-D0E0-4D5E-A4C7-BB1F8C76A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F6E4D2-0181-4AFC-AB22-66D63B703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117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DC33F-2455-4518-AFB5-C91624D3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4B940F-531C-45C9-9E67-1090EBCE9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64D0F8-16DF-4695-A1CD-2F4730231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0D3FC2-1132-4F23-AC86-6B914C3B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E8C-493C-4920-847A-B59A9F68394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8B0495-EFA9-4E2E-84FF-CF6BDCD7D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E5B7A1-4C56-4515-9830-8DD33DFF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191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05D67-8B85-45C9-8C45-EA81A533D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1240F-5415-4BAD-BB2F-992499C30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7DF305-ECE2-4DBE-BACB-A8A90E19B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43E478-5F92-4D0A-B1CC-E6405AA53C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7F07D4-6391-4F60-A630-D76B8F81D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EF5B26-888C-48EC-AA2F-9325E1CB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E8C-493C-4920-847A-B59A9F68394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FDD3D0-EFE2-48AD-9E87-B72EA28F8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6F0E86-05EC-45A9-BDEE-328B301A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25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BD629-1CBB-4479-84CD-7A080721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360C01-3994-4B5F-85E7-FDC0EC8B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E8C-493C-4920-847A-B59A9F68394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9ED51F-75EB-4AC5-99BC-6B38192B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8D2B90-FF04-4A56-B462-69BB3E0C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246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49EFE4-6351-470B-ACC9-7B0B749E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E8C-493C-4920-847A-B59A9F68394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C80CA7-AE43-4732-8557-AEEF76CDA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43985B-3850-4176-BD5F-2C38D7EC6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081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93FD6-1103-4458-A475-0F24372B9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F62C9-F0B6-4E13-906C-A02DCE0C7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49A651-6380-4489-9DE0-13F60F727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E89A43-D8A3-414A-9C14-8237233B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E8C-493C-4920-847A-B59A9F68394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62AD84-171B-4BA5-A4C7-F557C322C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FBF391-6D66-4B04-94A6-4876D695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4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3D13D-1450-42E7-A7A6-7CFB60B4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2F7225-CE9B-4D25-8046-F862A51E4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337444-5E91-4B4E-B538-FA6FC6C55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D3352B-779E-4F60-91CB-B1E15002F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6E8C-493C-4920-847A-B59A9F68394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9317A3-A197-4725-B689-DD6A1417A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FCF0AF-DD0A-43E3-97E9-9BBDA9C9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11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395DBC-FECF-48A2-A481-9320CD610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23BE42-B97C-48EB-B7BE-41231E660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738566-13EB-491F-9AD8-8B899996F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56E8C-493C-4920-847A-B59A9F683941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EC6DB2-7764-4A74-AF08-CAC6B0075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E94127-DD8E-4142-AB57-A87A7B5DE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42AE0-2B08-4A7B-B508-12C5D1533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3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obots.ox.ac.uk/~vedaldi/assets/pubs/mahendran15understanding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papers.nips.cc/paper/5633-texture-synthesis-using-convolutional-neural-networks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openaccess.thecvf.com/content_cvpr_2016/papers/Gatys_Image_Style_Transfer_CVPR_2016_paper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1drv.ms/v/s!AjkIj6v9K7FKhrMPdqS9x-exYHEjSg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with.org/deeplearningai4/lecture/34938/" TargetMode="External"/><Relationship Id="rId2" Type="http://schemas.openxmlformats.org/officeDocument/2006/relationships/hyperlink" Target="https://www.edwith.org/deeplearningchoi/lecture/15849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lideshare.net/ChoHyunghun/tensorflow-internal" TargetMode="External"/><Relationship Id="rId4" Type="http://schemas.openxmlformats.org/officeDocument/2006/relationships/hyperlink" Target="https://www.popit.kr/neural-style-transfer-%EB%94%B0%EB%9D%BC%ED%95%98%EA%B8%B0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5BB3863-6A25-42BA-A28F-000CB9E0B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사진 변환 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7BFED3-12A7-4D8E-8355-33C02712C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ko-KR" altLang="en-US" sz="1500">
                <a:solidFill>
                  <a:srgbClr val="FFFFFF"/>
                </a:solidFill>
              </a:rPr>
              <a:t>조정익</a:t>
            </a:r>
            <a:endParaRPr lang="en-US" altLang="ko-KR" sz="1500">
              <a:solidFill>
                <a:srgbClr val="FFFFFF"/>
              </a:solidFill>
            </a:endParaRPr>
          </a:p>
          <a:p>
            <a:r>
              <a:rPr lang="ko-KR" altLang="en-US" sz="1500">
                <a:solidFill>
                  <a:srgbClr val="FFFFFF"/>
                </a:solidFill>
              </a:rPr>
              <a:t>엄인용</a:t>
            </a:r>
          </a:p>
        </p:txBody>
      </p:sp>
    </p:spTree>
    <p:extLst>
      <p:ext uri="{BB962C8B-B14F-4D97-AF65-F5344CB8AC3E}">
        <p14:creationId xmlns:p14="http://schemas.microsoft.com/office/powerpoint/2010/main" val="87786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1D3913-2FEB-4937-9BB4-C68E4AAB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altLang="ko-KR" sz="2500" b="0" dirty="0">
                <a:latin typeface="나눔바른고딕OTF Bold" charset="-127"/>
                <a:ea typeface="나눔바른고딕OTF Bold" charset="-127"/>
              </a:rPr>
              <a:t>Understanding Deep Image Representations by Inverting Them</a:t>
            </a:r>
            <a:br>
              <a:rPr lang="en-US" altLang="ko-KR" sz="2500" dirty="0">
                <a:latin typeface="나눔바른고딕OTF Bold" charset="-127"/>
                <a:ea typeface="나눔바른고딕OTF Bold" charset="-127"/>
              </a:rPr>
            </a:br>
            <a:r>
              <a:rPr lang="en-US" altLang="ko-KR" sz="2500" dirty="0">
                <a:latin typeface="나눔바른고딕OTF Bold" charset="-127"/>
                <a:ea typeface="나눔바른고딕OTF Bold" charset="-127"/>
              </a:rPr>
              <a:t>-CVPR2015 </a:t>
            </a:r>
            <a:br>
              <a:rPr lang="en-US" altLang="ko-KR" sz="2500" dirty="0">
                <a:latin typeface="나눔바른고딕OTF Bold" charset="-127"/>
                <a:ea typeface="나눔바른고딕OTF Bold" charset="-127"/>
              </a:rPr>
            </a:br>
            <a:endParaRPr lang="ko-KR" altLang="en-US" sz="250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B13B89-1D10-43BA-85D5-E4CBD8562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ea typeface="나눔바른고딕OTF Bold" charset="-127"/>
              </a:rPr>
              <a:t>Aravindh Mahendran, Andrea </a:t>
            </a:r>
            <a:r>
              <a:rPr lang="en-US" altLang="ko-KR" sz="2000" dirty="0" err="1">
                <a:ea typeface="나눔바른고딕OTF Bold" charset="-127"/>
              </a:rPr>
              <a:t>Vedaldi</a:t>
            </a:r>
            <a:endParaRPr lang="en-US" altLang="ko-KR" sz="2000" dirty="0">
              <a:ea typeface="나눔바른고딕OTF Bold" charset="-127"/>
            </a:endParaRPr>
          </a:p>
          <a:p>
            <a:r>
              <a:rPr lang="en-US" altLang="ko-KR" sz="2000" dirty="0">
                <a:hlinkClick r:id="rId2"/>
              </a:rPr>
              <a:t>https://www.robots.ox.ac.uk/~vedaldi/assets/pubs/mahendran15understanding.pdf</a:t>
            </a:r>
            <a:endParaRPr lang="en-US" altLang="ko-KR" sz="2000" dirty="0">
              <a:ea typeface="나눔바른고딕OTF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88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F33F1AFA-7620-4014-B7A4-523DE379A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628" y="643466"/>
            <a:ext cx="81927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39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선화이(가) 표시된 사진&#10;&#10;자동 생성된 설명">
            <a:extLst>
              <a:ext uri="{FF2B5EF4-FFF2-40B4-BE49-F238E27FC236}">
                <a16:creationId xmlns:a16="http://schemas.microsoft.com/office/drawing/2014/main" id="{D838AAAE-D195-4CBF-AD00-144332EC8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35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52D9D5F-0A81-4A8F-8875-571749B322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2666" y="643466"/>
            <a:ext cx="592666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764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3035093-3C47-4128-819C-959BABBC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altLang="ko-KR" sz="3700"/>
              <a:t>Texture Synthesis Using Convolutional Neural Networks</a:t>
            </a:r>
            <a:br>
              <a:rPr lang="en-US" altLang="ko-KR" sz="3700"/>
            </a:br>
            <a:r>
              <a:rPr lang="en-US" altLang="ko-KR" sz="3700"/>
              <a:t>-NIPS2015</a:t>
            </a:r>
            <a:endParaRPr lang="ko-KR" altLang="en-US" sz="37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35A1D8-76E1-4957-94C0-50FED841B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altLang="ko-KR" sz="2000">
                <a:ea typeface="나눔바른고딕OTF Bold" charset="-127"/>
              </a:rPr>
              <a:t>Leon A. Gatys, Alexander S. Ecker, Matthias Bethge</a:t>
            </a:r>
            <a:endParaRPr lang="ko-KR" altLang="en-US" sz="2000">
              <a:ea typeface="나눔바른고딕OTF Bold" charset="-127"/>
            </a:endParaRPr>
          </a:p>
          <a:p>
            <a:r>
              <a:rPr lang="en-US" altLang="ko-KR" sz="2000">
                <a:hlinkClick r:id="rId2"/>
              </a:rPr>
              <a:t>https://papers.nips.cc/paper/5633-texture-synthesis-using-convolutional-neural-networks.pdf</a:t>
            </a:r>
            <a:endParaRPr lang="en-US" altLang="ko-KR" sz="2000"/>
          </a:p>
          <a:p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232723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F7F9900-F89F-4DFD-A4CE-DFDF1ABDE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BD3AFFF-7AD6-4297-8916-A5E6A3B7D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600">
                <a:solidFill>
                  <a:schemeClr val="tx1">
                    <a:lumMod val="85000"/>
                    <a:lumOff val="15000"/>
                  </a:schemeClr>
                </a:solidFill>
              </a:rPr>
              <a:t>Texture generation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260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82C0DB-4495-44E7-A43D-E42496676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CNN Filters Visualization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cs231n.github.io/assets/cnnvis/filt1.jpeg">
            <a:extLst>
              <a:ext uri="{FF2B5EF4-FFF2-40B4-BE49-F238E27FC236}">
                <a16:creationId xmlns:a16="http://schemas.microsoft.com/office/drawing/2014/main" id="{99E9BF74-4EF2-48FA-B4CA-7869A0A2B6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4622" y="2509911"/>
            <a:ext cx="4007656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270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4EFBA-C908-4298-AE63-F50D928C8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예시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안테나, 개체이(가) 표시된 사진&#10;&#10;자동 생성된 설명">
            <a:extLst>
              <a:ext uri="{FF2B5EF4-FFF2-40B4-BE49-F238E27FC236}">
                <a16:creationId xmlns:a16="http://schemas.microsoft.com/office/drawing/2014/main" id="{B93F7CFE-00A9-4012-BFBD-3DE59388A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20" y="2811104"/>
            <a:ext cx="3167686" cy="292811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4AA5C0-1F97-4B49-8958-6500E2745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채널</a:t>
            </a:r>
            <a:r>
              <a:rPr lang="en-US" altLang="ko-KR" sz="2400" dirty="0"/>
              <a:t>1: </a:t>
            </a:r>
            <a:r>
              <a:rPr lang="ko-KR" altLang="en-US" sz="2400" dirty="0"/>
              <a:t>가로선 검출 필터로 만들어진 </a:t>
            </a:r>
            <a:r>
              <a:rPr lang="en-US" altLang="ko-KR" sz="2400" dirty="0"/>
              <a:t>feature map, 5</a:t>
            </a:r>
            <a:r>
              <a:rPr lang="ko-KR" altLang="en-US" sz="2400" dirty="0"/>
              <a:t>개 활성화</a:t>
            </a:r>
            <a:endParaRPr lang="en-US" altLang="ko-KR" sz="2400" dirty="0"/>
          </a:p>
          <a:p>
            <a:r>
              <a:rPr lang="ko-KR" altLang="en-US" sz="2400" dirty="0"/>
              <a:t>채널</a:t>
            </a:r>
            <a:r>
              <a:rPr lang="en-US" altLang="ko-KR" sz="2400" dirty="0"/>
              <a:t>2: </a:t>
            </a:r>
            <a:r>
              <a:rPr lang="ko-KR" altLang="en-US" sz="2400" dirty="0"/>
              <a:t>세로선 검출 필터로 만들어진 </a:t>
            </a:r>
            <a:r>
              <a:rPr lang="en-US" altLang="ko-KR" sz="2400" dirty="0"/>
              <a:t>feature map, 5</a:t>
            </a:r>
            <a:r>
              <a:rPr lang="ko-KR" altLang="en-US" sz="2400" dirty="0"/>
              <a:t>개 활성화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007545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84AC5-C7D8-4DB6-B0A7-24E5F53E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예시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4222C9E-773D-431F-9C72-F14FB428E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20" y="2811104"/>
            <a:ext cx="3167686" cy="292811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47CA5-C882-4FFA-9A2B-07DDFEF35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각 채널의 활성화 개수만 동일하게 맞출 경우</a:t>
            </a:r>
            <a:endParaRPr lang="en-US" altLang="ko-KR" sz="2400" dirty="0"/>
          </a:p>
          <a:p>
            <a:r>
              <a:rPr lang="ko-KR" altLang="en-US" sz="2400" dirty="0"/>
              <a:t>채널</a:t>
            </a:r>
            <a:r>
              <a:rPr lang="en-US" altLang="ko-KR" sz="2400" dirty="0"/>
              <a:t>1: </a:t>
            </a:r>
            <a:r>
              <a:rPr lang="ko-KR" altLang="en-US" sz="2400" dirty="0"/>
              <a:t>가로선 검출 필터로 만들어진 </a:t>
            </a:r>
            <a:r>
              <a:rPr lang="en-US" altLang="ko-KR" sz="2400" dirty="0"/>
              <a:t>feature map, 5</a:t>
            </a:r>
            <a:r>
              <a:rPr lang="ko-KR" altLang="en-US" sz="2400" dirty="0"/>
              <a:t>개 활성화</a:t>
            </a:r>
            <a:endParaRPr lang="en-US" altLang="ko-KR" sz="2400" dirty="0"/>
          </a:p>
          <a:p>
            <a:r>
              <a:rPr lang="ko-KR" altLang="en-US" sz="2400" dirty="0"/>
              <a:t>채널</a:t>
            </a:r>
            <a:r>
              <a:rPr lang="en-US" altLang="ko-KR" sz="2400" dirty="0"/>
              <a:t>2: </a:t>
            </a:r>
            <a:r>
              <a:rPr lang="ko-KR" altLang="en-US" sz="2400" dirty="0"/>
              <a:t>세로선 검출 필터로 만들어진 </a:t>
            </a:r>
            <a:r>
              <a:rPr lang="en-US" altLang="ko-KR" sz="2400" dirty="0"/>
              <a:t>feature map, 5</a:t>
            </a:r>
            <a:r>
              <a:rPr lang="ko-KR" altLang="en-US" sz="2400" dirty="0"/>
              <a:t>개 활성화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153881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3D592-1B9A-470F-9B40-0FF9D990B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예시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1560E1C-1967-4C6B-A662-722112BF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99" y="2811104"/>
            <a:ext cx="3165528" cy="292811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13C046-6879-4C67-A5FF-BAB9292A1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ko-KR" altLang="en-US" sz="2200"/>
              <a:t>각각의 </a:t>
            </a:r>
            <a:r>
              <a:rPr lang="en-US" altLang="ko-KR" sz="2200"/>
              <a:t>feature map</a:t>
            </a:r>
            <a:r>
              <a:rPr lang="ko-KR" altLang="en-US" sz="2200"/>
              <a:t>을 </a:t>
            </a:r>
            <a:r>
              <a:rPr lang="en-US" altLang="ko-KR" sz="2200"/>
              <a:t>joint</a:t>
            </a:r>
            <a:r>
              <a:rPr lang="ko-KR" altLang="en-US" sz="2200"/>
              <a:t>할 경우</a:t>
            </a:r>
            <a:endParaRPr lang="en-US" altLang="ko-KR" sz="2200"/>
          </a:p>
          <a:p>
            <a:r>
              <a:rPr lang="ko-KR" altLang="en-US" sz="2200"/>
              <a:t>채널</a:t>
            </a:r>
            <a:r>
              <a:rPr lang="en-US" altLang="ko-KR" sz="2200"/>
              <a:t>1: </a:t>
            </a:r>
            <a:r>
              <a:rPr lang="ko-KR" altLang="en-US" sz="2200"/>
              <a:t>가로선 검출 필터로 만들어진 </a:t>
            </a:r>
            <a:r>
              <a:rPr lang="en-US" altLang="ko-KR" sz="2200"/>
              <a:t>feature map, 5</a:t>
            </a:r>
            <a:r>
              <a:rPr lang="ko-KR" altLang="en-US" sz="2200"/>
              <a:t>개 활성화</a:t>
            </a:r>
            <a:endParaRPr lang="en-US" altLang="ko-KR" sz="2200"/>
          </a:p>
          <a:p>
            <a:r>
              <a:rPr lang="ko-KR" altLang="en-US" sz="2200"/>
              <a:t>채널</a:t>
            </a:r>
            <a:r>
              <a:rPr lang="en-US" altLang="ko-KR" sz="2200"/>
              <a:t>2: </a:t>
            </a:r>
            <a:r>
              <a:rPr lang="ko-KR" altLang="en-US" sz="2200"/>
              <a:t>세로선 검출 필터로 만들어진 </a:t>
            </a:r>
            <a:r>
              <a:rPr lang="en-US" altLang="ko-KR" sz="2200"/>
              <a:t>feature map, 5</a:t>
            </a:r>
            <a:r>
              <a:rPr lang="ko-KR" altLang="en-US" sz="2200"/>
              <a:t>개 활성화</a:t>
            </a:r>
            <a:endParaRPr lang="en-US" altLang="ko-KR" sz="2200"/>
          </a:p>
          <a:p>
            <a:r>
              <a:rPr lang="ko-KR" altLang="en-US" sz="2200"/>
              <a:t>채널</a:t>
            </a:r>
            <a:r>
              <a:rPr lang="en-US" altLang="ko-KR" sz="2200"/>
              <a:t>1</a:t>
            </a:r>
            <a:r>
              <a:rPr lang="ko-KR" altLang="en-US" sz="2200"/>
              <a:t>과 </a:t>
            </a:r>
            <a:r>
              <a:rPr lang="en-US" altLang="ko-KR" sz="2200"/>
              <a:t>2</a:t>
            </a:r>
            <a:r>
              <a:rPr lang="ko-KR" altLang="en-US" sz="2200"/>
              <a:t>의 </a:t>
            </a:r>
            <a:r>
              <a:rPr lang="en-US" altLang="ko-KR" sz="2200"/>
              <a:t>joint: </a:t>
            </a:r>
            <a:r>
              <a:rPr lang="ko-KR" altLang="en-US" sz="2200"/>
              <a:t>십자선 검출 필터로 만들어진 </a:t>
            </a:r>
            <a:r>
              <a:rPr lang="en-US" altLang="ko-KR" sz="2200"/>
              <a:t>feature map, 5</a:t>
            </a:r>
            <a:r>
              <a:rPr lang="ko-KR" altLang="en-US" sz="2200"/>
              <a:t>개 활성화</a:t>
            </a:r>
            <a:endParaRPr lang="en-US" altLang="ko-KR" sz="2200"/>
          </a:p>
          <a:p>
            <a:r>
              <a:rPr lang="ko-KR" altLang="en-US" sz="2200"/>
              <a:t>채널</a:t>
            </a:r>
            <a:r>
              <a:rPr lang="en-US" altLang="ko-KR" sz="2200"/>
              <a:t>2</a:t>
            </a:r>
            <a:r>
              <a:rPr lang="ko-KR" altLang="en-US" sz="2200"/>
              <a:t>와 </a:t>
            </a:r>
            <a:r>
              <a:rPr lang="en-US" altLang="ko-KR" sz="2200"/>
              <a:t>1</a:t>
            </a:r>
            <a:r>
              <a:rPr lang="ko-KR" altLang="en-US" sz="2200"/>
              <a:t>은 동일하게 </a:t>
            </a:r>
            <a:r>
              <a:rPr lang="en-US" altLang="ko-KR" sz="2200"/>
              <a:t>5</a:t>
            </a:r>
            <a:r>
              <a:rPr lang="ko-KR" altLang="en-US" sz="2200"/>
              <a:t>개</a:t>
            </a:r>
            <a:endParaRPr lang="en-US" altLang="ko-KR" sz="2200"/>
          </a:p>
          <a:p>
            <a:endParaRPr lang="en-US" altLang="ko-KR" sz="2200"/>
          </a:p>
          <a:p>
            <a:endParaRPr lang="ko-KR" altLang="en-US" sz="2200"/>
          </a:p>
        </p:txBody>
      </p:sp>
    </p:spTree>
    <p:extLst>
      <p:ext uri="{BB962C8B-B14F-4D97-AF65-F5344CB8AC3E}">
        <p14:creationId xmlns:p14="http://schemas.microsoft.com/office/powerpoint/2010/main" val="393037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8C0C82-5C02-473B-8165-B8CD27BB3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Tensorflow </a:t>
            </a:r>
            <a:r>
              <a:rPr lang="ko-KR" alt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19253-811A-44BA-BEA4-7006E2E89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조정익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155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EE6F07-AD4B-4867-B9A7-5F5239A98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Gram Matrix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B298CE-6ED3-4668-8991-0E8142E8D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000" kern="1200" dirty="0">
                <a:solidFill>
                  <a:srgbClr val="FF9C07"/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sz="2000" kern="1200" dirty="0">
                <a:solidFill>
                  <a:srgbClr val="FF9C07"/>
                </a:solidFill>
                <a:latin typeface="+mn-lt"/>
                <a:ea typeface="+mn-ea"/>
                <a:cs typeface="+mn-cs"/>
              </a:rPr>
              <a:t>개의 채널을 </a:t>
            </a:r>
            <a:r>
              <a:rPr lang="ko-KR" altLang="en-US" sz="2000" kern="1200">
                <a:solidFill>
                  <a:srgbClr val="FF9C07"/>
                </a:solidFill>
                <a:latin typeface="+mn-lt"/>
                <a:ea typeface="+mn-ea"/>
                <a:cs typeface="+mn-cs"/>
              </a:rPr>
              <a:t>내적하여</a:t>
            </a:r>
            <a:r>
              <a:rPr lang="en-US" altLang="ko-KR" sz="2000" kern="1200">
                <a:solidFill>
                  <a:srgbClr val="FF9C07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000" kern="1200" dirty="0">
                <a:solidFill>
                  <a:srgbClr val="FF9C07"/>
                </a:solidFill>
                <a:latin typeface="+mn-lt"/>
                <a:ea typeface="+mn-ea"/>
                <a:cs typeface="+mn-cs"/>
              </a:rPr>
              <a:t>합함</a:t>
            </a:r>
            <a:endParaRPr lang="en-US" altLang="ko-KR" sz="2000" kern="1200" dirty="0">
              <a:solidFill>
                <a:srgbClr val="FF9C07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s://cphinf.pstatic.net/mooc/20181025_85/1540429418940hVEWR_PNG/pairsytle.PNG">
            <a:extLst>
              <a:ext uri="{FF2B5EF4-FFF2-40B4-BE49-F238E27FC236}">
                <a16:creationId xmlns:a16="http://schemas.microsoft.com/office/drawing/2014/main" id="{12985BD3-4EDE-4888-95AD-50A8DFBC0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8153" y="2509911"/>
            <a:ext cx="8740595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121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4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" name="Picture 2" descr="텍스트이(가) 표시된 사진&#10;&#10;자동 생성된 설명">
            <a:extLst>
              <a:ext uri="{FF2B5EF4-FFF2-40B4-BE49-F238E27FC236}">
                <a16:creationId xmlns:a16="http://schemas.microsoft.com/office/drawing/2014/main" id="{95D8F08E-4E77-4DAA-B1E2-38F4BA2A6E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6641" y="643467"/>
            <a:ext cx="725871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69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060D06-55BF-4EFE-8E19-39A4A02E2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altLang="ko-KR" sz="4000"/>
              <a:t>Image Style Transfer Using Convolutional Neural Networks</a:t>
            </a:r>
            <a:endParaRPr lang="ko-KR" altLang="en-US" sz="4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D17BDE-46A6-44F4-B6A5-A7B71F499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Leon A. </a:t>
            </a:r>
            <a:r>
              <a:rPr lang="en-US" altLang="ko-KR" sz="2000" dirty="0" err="1"/>
              <a:t>Gatys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Alexander S. Ecker, Matthias </a:t>
            </a:r>
            <a:r>
              <a:rPr lang="en-US" altLang="ko-KR" sz="2000" dirty="0" err="1"/>
              <a:t>Bethge</a:t>
            </a:r>
            <a:endParaRPr lang="en-US" altLang="ko-KR" sz="2000" dirty="0"/>
          </a:p>
          <a:p>
            <a:r>
              <a:rPr lang="en-US" altLang="ko-KR" sz="2000" dirty="0">
                <a:hlinkClick r:id="rId2"/>
              </a:rPr>
              <a:t>http://openaccess.thecvf.com/content_cvpr_2016/papers/Gatys_Image_Style_Transfer_CVPR_2016_paper.pdf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41888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1AAECE5F-D0A8-4876-BFF9-A1D6DCA3B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9" r="127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39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48B603-9D20-4CC3-B5ED-33639218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가중치에 따른 변화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atys_weighting_factor_for_loss">
            <a:extLst>
              <a:ext uri="{FF2B5EF4-FFF2-40B4-BE49-F238E27FC236}">
                <a16:creationId xmlns:a16="http://schemas.microsoft.com/office/drawing/2014/main" id="{E7F44860-0407-492E-ADC8-74EB38E10F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762401"/>
            <a:ext cx="6553545" cy="534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8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FF9A202-CFBC-4D4C-988D-27C430E34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구현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816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926A09-85E7-4909-9367-4AD0CD500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</a:rPr>
              <a:t>VGG19</a:t>
            </a:r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B3C145-789F-4EBA-970F-B79211D39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ko-KR" altLang="en-US" sz="2000">
                <a:solidFill>
                  <a:schemeClr val="bg1"/>
                </a:solidFill>
              </a:rPr>
              <a:t>초록 </a:t>
            </a:r>
            <a:r>
              <a:rPr lang="en-US" altLang="ko-KR" sz="2000">
                <a:solidFill>
                  <a:schemeClr val="bg1"/>
                </a:solidFill>
              </a:rPr>
              <a:t>: </a:t>
            </a:r>
            <a:r>
              <a:rPr lang="ko-KR" altLang="en-US" sz="2000">
                <a:solidFill>
                  <a:schemeClr val="bg1"/>
                </a:solidFill>
              </a:rPr>
              <a:t>스타일 레이어</a:t>
            </a:r>
            <a:endParaRPr lang="en-US" altLang="ko-KR" sz="2000">
              <a:solidFill>
                <a:schemeClr val="bg1"/>
              </a:solidFill>
            </a:endParaRPr>
          </a:p>
          <a:p>
            <a:r>
              <a:rPr lang="ko-KR" altLang="en-US" sz="2000">
                <a:solidFill>
                  <a:schemeClr val="bg1"/>
                </a:solidFill>
              </a:rPr>
              <a:t>파랑 </a:t>
            </a:r>
            <a:r>
              <a:rPr lang="en-US" altLang="ko-KR" sz="2000">
                <a:solidFill>
                  <a:schemeClr val="bg1"/>
                </a:solidFill>
              </a:rPr>
              <a:t>: </a:t>
            </a:r>
            <a:r>
              <a:rPr lang="ko-KR" altLang="en-US" sz="2000">
                <a:solidFill>
                  <a:schemeClr val="bg1"/>
                </a:solidFill>
              </a:rPr>
              <a:t>컨텐츠 레이어</a:t>
            </a:r>
            <a:endParaRPr lang="en-US" altLang="ko-KR" sz="2000">
              <a:solidFill>
                <a:schemeClr val="bg1"/>
              </a:solidFill>
            </a:endParaRPr>
          </a:p>
          <a:p>
            <a:endParaRPr lang="ko-KR" altLang="en-US" sz="2000">
              <a:solidFill>
                <a:schemeClr val="bg1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D0487B8-AEBA-4814-8FBC-4897C91D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109" y="643467"/>
            <a:ext cx="6028077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14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235820-8134-4DBB-8D82-B6DD20F49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내용 개체 틀 4" descr="하늘, 실외, 건물, 나무이(가) 표시된 사진&#10;&#10;자동 생성된 설명">
            <a:extLst>
              <a:ext uri="{FF2B5EF4-FFF2-40B4-BE49-F238E27FC236}">
                <a16:creationId xmlns:a16="http://schemas.microsoft.com/office/drawing/2014/main" id="{457A830B-FBE7-4C21-8207-65BA5892B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961" y="2509911"/>
            <a:ext cx="765097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86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E8BC59-0DEC-4D62-8F60-AE816C67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1061C49-6E41-4F17-B220-635F6FF7B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443" y="2509911"/>
            <a:ext cx="8372014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0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9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7EA0C9-C607-4BAC-AAF3-A325774D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 altLang="ko-KR"/>
              <a:t>Style Matrix</a:t>
            </a:r>
            <a:endParaRPr lang="ko-KR" altLang="en-US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CC77A119-AB57-45BC-9263-BDEEEB5BDC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7636559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744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5E469B-02CE-4C65-B82F-C8AA407D4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</a:rPr>
              <a:t>Tensorflow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B6BE42-7C49-49A2-81E0-2312F2530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 latinLnBrk="0">
              <a:buNone/>
            </a:pPr>
            <a:r>
              <a:rPr lang="en-US" altLang="ko-KR" sz="2000" b="1" dirty="0">
                <a:solidFill>
                  <a:schemeClr val="bg1"/>
                </a:solidFill>
              </a:rPr>
              <a:t>TensorFlow is an end-to-end open source platform for machine learning.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Picture 2" descr="tensorflow iconì ëí ì´ë¯¸ì§ ê²ìê²°ê³¼">
            <a:extLst>
              <a:ext uri="{FF2B5EF4-FFF2-40B4-BE49-F238E27FC236}">
                <a16:creationId xmlns:a16="http://schemas.microsoft.com/office/drawing/2014/main" id="{4F16A377-48D1-48D6-B21F-3A7FDA3EC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" r="3" b="3524"/>
          <a:stretch/>
        </p:blipFill>
        <p:spPr bwMode="auto">
          <a:xfrm>
            <a:off x="5774363" y="643467"/>
            <a:ext cx="5297569" cy="541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640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FF8FBD-67EE-4FE3-AAA7-53789941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Channel-wise Mean Matrix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006C152-876D-458E-9942-DC3E1CD68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6E6BF4-A0FD-42C0-9A14-754EC589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Gram Matrix</a:t>
            </a:r>
          </a:p>
        </p:txBody>
      </p:sp>
      <p:pic>
        <p:nvPicPr>
          <p:cNvPr id="8" name="내용 개체 틀 7" descr="건물이(가) 표시된 사진&#10;&#10;자동 생성된 설명">
            <a:extLst>
              <a:ext uri="{FF2B5EF4-FFF2-40B4-BE49-F238E27FC236}">
                <a16:creationId xmlns:a16="http://schemas.microsoft.com/office/drawing/2014/main" id="{64C44CA3-5BDA-48A7-A571-5C1252CDE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2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8B73CE-A3AE-4B72-8FE3-71E5E5630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스타일</a:t>
            </a:r>
            <a:b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거리 함수</a:t>
            </a:r>
          </a:p>
        </p:txBody>
      </p:sp>
    </p:spTree>
    <p:extLst>
      <p:ext uri="{BB962C8B-B14F-4D97-AF65-F5344CB8AC3E}">
        <p14:creationId xmlns:p14="http://schemas.microsoft.com/office/powerpoint/2010/main" val="2967660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124C1F-9DFD-47FE-9A86-33ECE161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Mean Squared </a:t>
            </a:r>
            <a:r>
              <a:rPr lang="en-US" altLang="ko-KR" sz="3200" dirty="0">
                <a:solidFill>
                  <a:schemeClr val="bg1"/>
                </a:solidFill>
              </a:rPr>
              <a:t>Error</a:t>
            </a:r>
            <a:endParaRPr lang="en-US" altLang="ko-KR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내용 개체 틀 7" descr="건물이(가) 표시된 사진&#10;&#10;자동 생성된 설명">
            <a:extLst>
              <a:ext uri="{FF2B5EF4-FFF2-40B4-BE49-F238E27FC236}">
                <a16:creationId xmlns:a16="http://schemas.microsoft.com/office/drawing/2014/main" id="{9495AEEB-DCF1-40BD-AFF4-591ED60EF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00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E7B116-AFEA-40A9-9032-9F42EB15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Minskowki</a:t>
            </a:r>
            <a:r>
              <a:rPr lang="en-US" altLang="ko-KR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Distance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714F4B3-D045-430F-A27A-C37A86DC9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89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F62DB4-DDBA-457D-9DA9-44D67E2E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Js Divergence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44547C5-9CC8-4FD6-86A3-2D5FE6703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20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337CD6-4C7D-48CE-9B9D-77F22BF7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Squared Hellinger Distance</a:t>
            </a:r>
          </a:p>
        </p:txBody>
      </p:sp>
      <p:pic>
        <p:nvPicPr>
          <p:cNvPr id="5" name="내용 개체 틀 4" descr="건물이(가) 표시된 사진&#10;&#10;자동 생성된 설명">
            <a:extLst>
              <a:ext uri="{FF2B5EF4-FFF2-40B4-BE49-F238E27FC236}">
                <a16:creationId xmlns:a16="http://schemas.microsoft.com/office/drawing/2014/main" id="{A218130A-0EF0-4340-B6C8-F003DD6EC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4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C8C881-AA3C-421A-B88F-5691A5E90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Pearson Correlation Coefficient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8872E2-59F6-47B2-9328-5C0950464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2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893A9D-0FB2-4B4F-8E61-89A3A4B6B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피어슨</a:t>
            </a:r>
            <a:r>
              <a:rPr lang="en-US" altLang="ko-KR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상관계수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pearson correlationì ëí ì´ë¯¸ì§ ê²ìê²°ê³¼">
            <a:extLst>
              <a:ext uri="{FF2B5EF4-FFF2-40B4-BE49-F238E27FC236}">
                <a16:creationId xmlns:a16="http://schemas.microsoft.com/office/drawing/2014/main" id="{AC10BD36-98A5-4F37-842D-F4F916CC4D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238" y="2509911"/>
            <a:ext cx="1080442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09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A43A9D-C0B7-47E0-8B4D-6FD882D8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solidFill>
                  <a:srgbClr val="FFFFFF"/>
                </a:solidFill>
              </a:rPr>
              <a:t>Noise</a:t>
            </a:r>
            <a:r>
              <a:rPr lang="ko-KR" altLang="en-US" sz="4800" dirty="0">
                <a:solidFill>
                  <a:srgbClr val="FFFFFF"/>
                </a:solidFill>
              </a:rPr>
              <a:t> </a:t>
            </a:r>
            <a:r>
              <a:rPr lang="en-US" altLang="ko-KR" sz="4800" dirty="0">
                <a:solidFill>
                  <a:srgbClr val="FFFFFF"/>
                </a:solidFill>
              </a:rPr>
              <a:t>Style</a:t>
            </a:r>
            <a:endParaRPr lang="en-US" altLang="ko-KR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5" descr="자연, 비이(가) 표시된 사진&#10;&#10;자동 생성된 설명">
            <a:extLst>
              <a:ext uri="{FF2B5EF4-FFF2-40B4-BE49-F238E27FC236}">
                <a16:creationId xmlns:a16="http://schemas.microsoft.com/office/drawing/2014/main" id="{237E14E6-1C81-461B-9404-6D9129774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8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gramming Model&#10;â  Example T/F code and corresponding computation graph&#10;â  Single machine and distributed system architect...">
            <a:extLst>
              <a:ext uri="{FF2B5EF4-FFF2-40B4-BE49-F238E27FC236}">
                <a16:creationId xmlns:a16="http://schemas.microsoft.com/office/drawing/2014/main" id="{800E8AA3-0F38-441E-8DF6-B228A887FD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5" y="643466"/>
            <a:ext cx="742808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728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4701D2-3A68-4578-A8A7-5F071EEAD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dirty="0">
                <a:solidFill>
                  <a:schemeClr val="bg1"/>
                </a:solidFill>
              </a:rPr>
              <a:t>Positive Pearson Correlation Coefficient</a:t>
            </a:r>
            <a:endParaRPr lang="ko-KR" alt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내용 개체 틀 4" descr="건물이(가) 표시된 사진&#10;&#10;자동 생성된 설명">
            <a:extLst>
              <a:ext uri="{FF2B5EF4-FFF2-40B4-BE49-F238E27FC236}">
                <a16:creationId xmlns:a16="http://schemas.microsoft.com/office/drawing/2014/main" id="{23301CE2-04D2-46D7-B19F-35527B100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050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3DFA37-53B0-4D4E-AD45-5A87122C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dirty="0">
                <a:solidFill>
                  <a:schemeClr val="bg1"/>
                </a:solidFill>
              </a:rPr>
              <a:t>Negative Pearson Correlation Coefficient</a:t>
            </a:r>
            <a:endParaRPr lang="ko-KR" alt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내용 개체 틀 4" descr="건물, 실외, 나무, 대형이(가) 표시된 사진&#10;&#10;자동 생성된 설명">
            <a:extLst>
              <a:ext uri="{FF2B5EF4-FFF2-40B4-BE49-F238E27FC236}">
                <a16:creationId xmlns:a16="http://schemas.microsoft.com/office/drawing/2014/main" id="{7946DC8E-D0E2-4FF2-9B56-0E8D28595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38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222496-D776-40B3-ADE3-86D968495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Rectangle Style</a:t>
            </a:r>
            <a:endParaRPr lang="ko-KR" alt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내용 개체 틀 4" descr="쇼지이(가) 표시된 사진&#10;&#10;자동 생성된 설명">
            <a:extLst>
              <a:ext uri="{FF2B5EF4-FFF2-40B4-BE49-F238E27FC236}">
                <a16:creationId xmlns:a16="http://schemas.microsoft.com/office/drawing/2014/main" id="{EB605E3A-B832-4F78-B939-08C0375F3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2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3BF545-E2C0-4E32-9EA9-C44DDCA8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dirty="0">
                <a:solidFill>
                  <a:schemeClr val="bg1"/>
                </a:solidFill>
              </a:rPr>
              <a:t>Negative Pearson Correlation Coefficient</a:t>
            </a:r>
            <a:endParaRPr lang="ko-KR" alt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내용 개체 틀 4" descr="건물, 나무, 실외, 시계이(가) 표시된 사진&#10;&#10;자동 생성된 설명">
            <a:extLst>
              <a:ext uri="{FF2B5EF4-FFF2-40B4-BE49-F238E27FC236}">
                <a16:creationId xmlns:a16="http://schemas.microsoft.com/office/drawing/2014/main" id="{04BA56D0-D627-4494-AE8B-A67B63BB7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26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876900-7FCE-40A5-8099-1BCEE145D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dirty="0">
                <a:solidFill>
                  <a:srgbClr val="FFFFFF"/>
                </a:solidFill>
              </a:rPr>
              <a:t>Curve Style</a:t>
            </a:r>
            <a:endParaRPr lang="ko-KR" alt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내용 개체 틀 4" descr="동물이(가) 표시된 사진&#10;&#10;자동 생성된 설명">
            <a:extLst>
              <a:ext uri="{FF2B5EF4-FFF2-40B4-BE49-F238E27FC236}">
                <a16:creationId xmlns:a16="http://schemas.microsoft.com/office/drawing/2014/main" id="{336F9EB0-D61A-4BB4-BF68-9B256BF74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245725"/>
            <a:ext cx="6553545" cy="437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7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261C88-6EA9-4BDD-AC49-DA607E6B4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dirty="0">
                <a:solidFill>
                  <a:schemeClr val="bg1"/>
                </a:solidFill>
              </a:rPr>
              <a:t>Negative Pearson Correlation Coefficient</a:t>
            </a:r>
            <a:endParaRPr lang="ko-KR" alt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내용 개체 틀 4" descr="건물, 예배공간이(가) 표시된 사진&#10;&#10;자동 생성된 설명">
            <a:extLst>
              <a:ext uri="{FF2B5EF4-FFF2-40B4-BE49-F238E27FC236}">
                <a16:creationId xmlns:a16="http://schemas.microsoft.com/office/drawing/2014/main" id="{FD005D9E-A9CA-4FAB-AD15-64FD61067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5" y="1675227"/>
            <a:ext cx="840995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21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6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2A6E83E-3427-47B7-82FF-D9620FDF6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356" y="643467"/>
            <a:ext cx="9605288" cy="55710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DE7199-4983-417C-881C-FCAF2D268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983" y="4695539"/>
            <a:ext cx="1445578" cy="43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5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3143693-2C80-44F6-A8BC-339743596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5" y="643466"/>
            <a:ext cx="1066232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18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11AE92-A55D-4B05-B1F9-4991F5068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400" dirty="0">
                <a:solidFill>
                  <a:srgbClr val="FFFFFF"/>
                </a:solidFill>
              </a:rPr>
              <a:t>3 Styles</a:t>
            </a:r>
          </a:p>
        </p:txBody>
      </p:sp>
      <p:pic>
        <p:nvPicPr>
          <p:cNvPr id="11" name="그림 10" descr="실외, 연못, 잔디, 자연이(가) 표시된 사진&#10;&#10;자동 생성된 설명">
            <a:extLst>
              <a:ext uri="{FF2B5EF4-FFF2-40B4-BE49-F238E27FC236}">
                <a16:creationId xmlns:a16="http://schemas.microsoft.com/office/drawing/2014/main" id="{A471A591-2D99-431B-8775-9707EB028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979126"/>
            <a:ext cx="3425609" cy="2654846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01B34C25-5283-4CAD-A2E5-25D02A589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29" y="1486843"/>
            <a:ext cx="3433324" cy="163941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F34ECA5-1973-47D0-A1AB-154996D99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725" y="963577"/>
            <a:ext cx="3423916" cy="273057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508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건물이(가) 표시된 사진&#10;&#10;자동 생성된 설명">
            <a:extLst>
              <a:ext uri="{FF2B5EF4-FFF2-40B4-BE49-F238E27FC236}">
                <a16:creationId xmlns:a16="http://schemas.microsoft.com/office/drawing/2014/main" id="{00434DA5-E062-4D8A-8743-9F7D804FE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5" y="643466"/>
            <a:ext cx="1066232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73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it works&#10;â  Python-C++ connection with SWIG wrapper&#10;10&#10;[tensorflow.i] [py_func.i]&#10;[py_func.h] [py_func.cc]&#10;v v&#10; ">
            <a:extLst>
              <a:ext uri="{FF2B5EF4-FFF2-40B4-BE49-F238E27FC236}">
                <a16:creationId xmlns:a16="http://schemas.microsoft.com/office/drawing/2014/main" id="{13448E02-2F5D-4CAC-9FDF-B2ED75F9C7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5" y="643466"/>
            <a:ext cx="742808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882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754D3E-C1DC-43F0-90C5-9EDC36CD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 Styles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E84D81-F6E7-45CF-A22C-2A8208526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1" r="4522"/>
          <a:stretch/>
        </p:blipFill>
        <p:spPr>
          <a:xfrm>
            <a:off x="317635" y="321733"/>
            <a:ext cx="4151681" cy="3026834"/>
          </a:xfrm>
          <a:prstGeom prst="rect">
            <a:avLst/>
          </a:prstGeom>
        </p:spPr>
      </p:pic>
      <p:pic>
        <p:nvPicPr>
          <p:cNvPr id="38" name="내용 개체 틀 4" descr="대지이(가) 표시된 사진&#10;&#10;자동 생성된 설명">
            <a:extLst>
              <a:ext uri="{FF2B5EF4-FFF2-40B4-BE49-F238E27FC236}">
                <a16:creationId xmlns:a16="http://schemas.microsoft.com/office/drawing/2014/main" id="{D2BAA8EC-8BB5-4AFC-90CE-4A36D2C4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5" r="14298" b="1"/>
          <a:stretch/>
        </p:blipFill>
        <p:spPr>
          <a:xfrm>
            <a:off x="4638955" y="321733"/>
            <a:ext cx="3539976" cy="2985818"/>
          </a:xfrm>
          <a:prstGeom prst="rect">
            <a:avLst/>
          </a:prstGeom>
        </p:spPr>
      </p:pic>
      <p:pic>
        <p:nvPicPr>
          <p:cNvPr id="9" name="그림 8" descr="실외, 바위, 나무, 식물이(가) 표시된 사진&#10;&#10;자동 생성된 설명">
            <a:extLst>
              <a:ext uri="{FF2B5EF4-FFF2-40B4-BE49-F238E27FC236}">
                <a16:creationId xmlns:a16="http://schemas.microsoft.com/office/drawing/2014/main" id="{4C367E78-3855-437D-87FC-7A7DFFC869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1" b="1"/>
          <a:stretch/>
        </p:blipFill>
        <p:spPr>
          <a:xfrm>
            <a:off x="8348570" y="321734"/>
            <a:ext cx="3535590" cy="2985818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건물, 실외이(가) 표시된 사진&#10;&#10;자동 생성된 설명">
            <a:extLst>
              <a:ext uri="{FF2B5EF4-FFF2-40B4-BE49-F238E27FC236}">
                <a16:creationId xmlns:a16="http://schemas.microsoft.com/office/drawing/2014/main" id="{DC46838B-E787-446F-BF81-ACE57D7F73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" r="1915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60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85B2D10-9C18-4B57-8175-29BAFF06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5" y="643466"/>
            <a:ext cx="1066232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75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AB2D05-5829-4E0C-A1D0-ABC670881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solidFill>
                  <a:schemeClr val="accent1"/>
                </a:solidFill>
              </a:rPr>
              <a:t>콘솔 버전 </a:t>
            </a:r>
            <a:br>
              <a:rPr lang="en-US" altLang="ko-KR" dirty="0">
                <a:solidFill>
                  <a:schemeClr val="accent1"/>
                </a:solidFill>
              </a:rPr>
            </a:br>
            <a:r>
              <a:rPr lang="ko-KR" altLang="en-US" dirty="0">
                <a:solidFill>
                  <a:schemeClr val="accent1"/>
                </a:solidFill>
              </a:rPr>
              <a:t>시연 영상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22CCEF-B220-4685-BB57-984FE7DE6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ko-KR" sz="2400">
                <a:hlinkClick r:id="rId2"/>
              </a:rPr>
              <a:t>https://1drv.ms/v/s!AjkIj6v9K7FKhrMPdqS9x-exYHEjSg</a:t>
            </a:r>
            <a:endParaRPr lang="en-US" altLang="ko-KR" sz="2400"/>
          </a:p>
          <a:p>
            <a:r>
              <a:rPr lang="en-US" altLang="ko-KR" sz="2400"/>
              <a:t>https://1drv.ms/u/s!AjkIj6v9K7FKhrMQSw2mYXwNCINfSg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841246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AE510F-92A8-4F0E-81C5-72CE61E9F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solidFill>
                  <a:schemeClr val="accent1"/>
                </a:solidFill>
              </a:rPr>
              <a:t>참고자료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4B4879-04BF-400C-9855-15FFC841F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ko-KR" sz="2400" dirty="0">
                <a:hlinkClick r:id="rId2"/>
              </a:rPr>
              <a:t>https://www.edwith.org/deeplearningchoi/lecture/15849/</a:t>
            </a:r>
            <a:endParaRPr lang="en-US" altLang="ko-KR" sz="2400" dirty="0"/>
          </a:p>
          <a:p>
            <a:r>
              <a:rPr lang="en-US" altLang="ko-KR" sz="2400" dirty="0">
                <a:hlinkClick r:id="rId3"/>
              </a:rPr>
              <a:t>https://www.edwith.org/deeplearningai4/lecture/34938/#</a:t>
            </a:r>
            <a:endParaRPr lang="en-US" altLang="ko-KR" sz="2400" dirty="0"/>
          </a:p>
          <a:p>
            <a:r>
              <a:rPr lang="en-US" altLang="ko-KR" sz="2400" dirty="0">
                <a:hlinkClick r:id="rId4"/>
              </a:rPr>
              <a:t>https://www.popit.kr/neural-style-transfer-%EB%94%B0%EB%9D%BC%ED%95%98%EA%B8%B0/</a:t>
            </a:r>
            <a:endParaRPr lang="en-US" altLang="ko-KR" sz="2400" dirty="0"/>
          </a:p>
          <a:p>
            <a:r>
              <a:rPr lang="en-US" altLang="ko-KR" sz="2400" dirty="0">
                <a:hlinkClick r:id="rId5"/>
              </a:rPr>
              <a:t>https://www.slideshare.net/ChoHyunghun/tensorflow-internal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235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8CB467-E703-4AC3-925C-4D3C6C7E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800" dirty="0"/>
              <a:t>웹 서버</a:t>
            </a:r>
            <a:endParaRPr lang="ko-KR" alt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31D2BF-6DA8-49B5-97AE-0F827636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4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엄인용</a:t>
            </a:r>
            <a:endParaRPr lang="ko-KR" altLang="en-US" sz="24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071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9AC6C41-A31A-4121-873D-AAE718A97E0E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138475" y="1305017"/>
            <a:ext cx="4313067" cy="3899518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DE15BE-2C07-475A-9D4D-A7EAFF69C5F9}"/>
              </a:ext>
            </a:extLst>
          </p:cNvPr>
          <p:cNvCxnSpPr>
            <a:stCxn id="19" idx="1"/>
          </p:cNvCxnSpPr>
          <p:nvPr/>
        </p:nvCxnSpPr>
        <p:spPr>
          <a:xfrm>
            <a:off x="3059838" y="2350363"/>
            <a:ext cx="0" cy="2354802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DEBBDC4-4566-4C9E-8E51-9C1FD9407620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4138475" y="5204534"/>
            <a:ext cx="4108880" cy="1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18A58B4-A1C4-4BE5-A296-C1F20E1ADCF8}"/>
              </a:ext>
            </a:extLst>
          </p:cNvPr>
          <p:cNvCxnSpPr>
            <a:stCxn id="18" idx="1"/>
          </p:cNvCxnSpPr>
          <p:nvPr/>
        </p:nvCxnSpPr>
        <p:spPr>
          <a:xfrm flipH="1">
            <a:off x="9132162" y="2350363"/>
            <a:ext cx="1" cy="3020627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잘린 대각선 방향 모서리 17">
            <a:extLst>
              <a:ext uri="{FF2B5EF4-FFF2-40B4-BE49-F238E27FC236}">
                <a16:creationId xmlns:a16="http://schemas.microsoft.com/office/drawing/2014/main" id="{6B14771E-591C-401A-8748-F90A056F9C6A}"/>
              </a:ext>
            </a:extLst>
          </p:cNvPr>
          <p:cNvSpPr/>
          <p:nvPr/>
        </p:nvSpPr>
        <p:spPr>
          <a:xfrm>
            <a:off x="8053526" y="956569"/>
            <a:ext cx="2157274" cy="1393794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TensorFlow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19" name="사각형: 잘린 대각선 방향 모서리 18">
            <a:extLst>
              <a:ext uri="{FF2B5EF4-FFF2-40B4-BE49-F238E27FC236}">
                <a16:creationId xmlns:a16="http://schemas.microsoft.com/office/drawing/2014/main" id="{8ADB168B-F330-42EF-954C-90E32F5A94A8}"/>
              </a:ext>
            </a:extLst>
          </p:cNvPr>
          <p:cNvSpPr/>
          <p:nvPr/>
        </p:nvSpPr>
        <p:spPr>
          <a:xfrm>
            <a:off x="1981201" y="956569"/>
            <a:ext cx="2157274" cy="1393794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TEMPLATE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20" name="사각형: 잘린 대각선 방향 모서리 19">
            <a:extLst>
              <a:ext uri="{FF2B5EF4-FFF2-40B4-BE49-F238E27FC236}">
                <a16:creationId xmlns:a16="http://schemas.microsoft.com/office/drawing/2014/main" id="{8F328355-9427-411F-B8B8-F0ED47490D28}"/>
              </a:ext>
            </a:extLst>
          </p:cNvPr>
          <p:cNvSpPr/>
          <p:nvPr/>
        </p:nvSpPr>
        <p:spPr>
          <a:xfrm>
            <a:off x="1981201" y="4507638"/>
            <a:ext cx="2157274" cy="1393794"/>
          </a:xfrm>
          <a:prstGeom prst="snip2Diag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Node.js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21" name="사각형: 잘린 대각선 방향 모서리 20">
            <a:extLst>
              <a:ext uri="{FF2B5EF4-FFF2-40B4-BE49-F238E27FC236}">
                <a16:creationId xmlns:a16="http://schemas.microsoft.com/office/drawing/2014/main" id="{1925E70E-2F2D-41AB-8AB6-1E6B82FE71E0}"/>
              </a:ext>
            </a:extLst>
          </p:cNvPr>
          <p:cNvSpPr/>
          <p:nvPr/>
        </p:nvSpPr>
        <p:spPr>
          <a:xfrm>
            <a:off x="8053525" y="4507637"/>
            <a:ext cx="2157274" cy="1393794"/>
          </a:xfrm>
          <a:prstGeom prst="snip2Diag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Anaconda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625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DE15BE-2C07-475A-9D4D-A7EAFF69C5F9}"/>
              </a:ext>
            </a:extLst>
          </p:cNvPr>
          <p:cNvCxnSpPr>
            <a:stCxn id="19" idx="1"/>
          </p:cNvCxnSpPr>
          <p:nvPr/>
        </p:nvCxnSpPr>
        <p:spPr>
          <a:xfrm>
            <a:off x="3059838" y="2350363"/>
            <a:ext cx="0" cy="2354802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DEBBDC4-4566-4C9E-8E51-9C1FD9407620}"/>
              </a:ext>
            </a:extLst>
          </p:cNvPr>
          <p:cNvCxnSpPr>
            <a:stCxn id="20" idx="0"/>
          </p:cNvCxnSpPr>
          <p:nvPr/>
        </p:nvCxnSpPr>
        <p:spPr>
          <a:xfrm flipV="1">
            <a:off x="4138475" y="5204534"/>
            <a:ext cx="4108880" cy="1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18A58B4-A1C4-4BE5-A296-C1F20E1ADCF8}"/>
              </a:ext>
            </a:extLst>
          </p:cNvPr>
          <p:cNvCxnSpPr>
            <a:stCxn id="18" idx="1"/>
          </p:cNvCxnSpPr>
          <p:nvPr/>
        </p:nvCxnSpPr>
        <p:spPr>
          <a:xfrm flipH="1">
            <a:off x="9132162" y="2350363"/>
            <a:ext cx="1" cy="3020627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잘린 대각선 방향 모서리 17">
            <a:extLst>
              <a:ext uri="{FF2B5EF4-FFF2-40B4-BE49-F238E27FC236}">
                <a16:creationId xmlns:a16="http://schemas.microsoft.com/office/drawing/2014/main" id="{6B14771E-591C-401A-8748-F90A056F9C6A}"/>
              </a:ext>
            </a:extLst>
          </p:cNvPr>
          <p:cNvSpPr/>
          <p:nvPr/>
        </p:nvSpPr>
        <p:spPr>
          <a:xfrm>
            <a:off x="8053526" y="956569"/>
            <a:ext cx="2157274" cy="1393794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TensorFlow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19" name="사각형: 잘린 대각선 방향 모서리 18">
            <a:extLst>
              <a:ext uri="{FF2B5EF4-FFF2-40B4-BE49-F238E27FC236}">
                <a16:creationId xmlns:a16="http://schemas.microsoft.com/office/drawing/2014/main" id="{8ADB168B-F330-42EF-954C-90E32F5A94A8}"/>
              </a:ext>
            </a:extLst>
          </p:cNvPr>
          <p:cNvSpPr/>
          <p:nvPr/>
        </p:nvSpPr>
        <p:spPr>
          <a:xfrm>
            <a:off x="1981201" y="956569"/>
            <a:ext cx="2157274" cy="1393794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TEMPLATE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20" name="사각형: 잘린 대각선 방향 모서리 19">
            <a:extLst>
              <a:ext uri="{FF2B5EF4-FFF2-40B4-BE49-F238E27FC236}">
                <a16:creationId xmlns:a16="http://schemas.microsoft.com/office/drawing/2014/main" id="{8F328355-9427-411F-B8B8-F0ED47490D28}"/>
              </a:ext>
            </a:extLst>
          </p:cNvPr>
          <p:cNvSpPr/>
          <p:nvPr/>
        </p:nvSpPr>
        <p:spPr>
          <a:xfrm>
            <a:off x="1981201" y="4507638"/>
            <a:ext cx="2157274" cy="1393794"/>
          </a:xfrm>
          <a:prstGeom prst="snip2Diag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Node.js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21" name="사각형: 잘린 대각선 방향 모서리 20">
            <a:extLst>
              <a:ext uri="{FF2B5EF4-FFF2-40B4-BE49-F238E27FC236}">
                <a16:creationId xmlns:a16="http://schemas.microsoft.com/office/drawing/2014/main" id="{1925E70E-2F2D-41AB-8AB6-1E6B82FE71E0}"/>
              </a:ext>
            </a:extLst>
          </p:cNvPr>
          <p:cNvSpPr/>
          <p:nvPr/>
        </p:nvSpPr>
        <p:spPr>
          <a:xfrm>
            <a:off x="8053525" y="4507637"/>
            <a:ext cx="2157274" cy="1393794"/>
          </a:xfrm>
          <a:prstGeom prst="snip2Diag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Anaconda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2" name="곱하기 기호 1">
            <a:extLst>
              <a:ext uri="{FF2B5EF4-FFF2-40B4-BE49-F238E27FC236}">
                <a16:creationId xmlns:a16="http://schemas.microsoft.com/office/drawing/2014/main" id="{5D746BBD-BD78-4942-950C-AB3B4E675F36}"/>
              </a:ext>
            </a:extLst>
          </p:cNvPr>
          <p:cNvSpPr/>
          <p:nvPr/>
        </p:nvSpPr>
        <p:spPr>
          <a:xfrm>
            <a:off x="5308847" y="4371513"/>
            <a:ext cx="1666041" cy="1666041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06957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EBD4E2-0A6D-403D-90CD-9D50E9BE31EB}"/>
              </a:ext>
            </a:extLst>
          </p:cNvPr>
          <p:cNvSpPr txBox="1"/>
          <p:nvPr/>
        </p:nvSpPr>
        <p:spPr>
          <a:xfrm>
            <a:off x="1097869" y="4350092"/>
            <a:ext cx="101590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TensorFlow </a:t>
            </a:r>
            <a:r>
              <a:rPr lang="ko-KR" altLang="en-US" sz="3200" b="1" dirty="0"/>
              <a:t>는 많은 라이브러리를 필요로 한다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en-US" altLang="ko-KR" sz="3200" b="1" dirty="0"/>
              <a:t>Anaconda </a:t>
            </a:r>
            <a:r>
              <a:rPr lang="ko-KR" altLang="en-US" sz="3200" b="1" dirty="0"/>
              <a:t>는 </a:t>
            </a:r>
            <a:r>
              <a:rPr lang="en-US" altLang="ko-KR" sz="3200" b="1" dirty="0"/>
              <a:t>python </a:t>
            </a:r>
            <a:r>
              <a:rPr lang="ko-KR" altLang="en-US" sz="3200" b="1" dirty="0"/>
              <a:t>라이브러리를 관리해 주는 도구</a:t>
            </a:r>
            <a:endParaRPr lang="en-US" altLang="ko-KR" sz="3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8964A0-B675-4DFF-BEBE-BBE09DFCD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788" y="1589914"/>
            <a:ext cx="3686421" cy="183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011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E3CC404-31D4-4047-86A4-2D37C69AF425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5489359" y="3508899"/>
            <a:ext cx="2157274" cy="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2E254B9-8116-498D-BF4E-BE02A929007B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7646633" y="2021889"/>
            <a:ext cx="0" cy="1487009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잘린 대각선 방향 모서리 3">
            <a:extLst>
              <a:ext uri="{FF2B5EF4-FFF2-40B4-BE49-F238E27FC236}">
                <a16:creationId xmlns:a16="http://schemas.microsoft.com/office/drawing/2014/main" id="{2CF1ED28-5DA6-4E73-A640-B51F1834FB15}"/>
              </a:ext>
            </a:extLst>
          </p:cNvPr>
          <p:cNvSpPr/>
          <p:nvPr/>
        </p:nvSpPr>
        <p:spPr>
          <a:xfrm>
            <a:off x="6567996" y="628095"/>
            <a:ext cx="2157274" cy="1393794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TensorFlow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5" name="사각형: 잘린 대각선 방향 모서리 4">
            <a:extLst>
              <a:ext uri="{FF2B5EF4-FFF2-40B4-BE49-F238E27FC236}">
                <a16:creationId xmlns:a16="http://schemas.microsoft.com/office/drawing/2014/main" id="{FA6C5C0E-B2BB-4A99-8897-88DE96FF4B9A}"/>
              </a:ext>
            </a:extLst>
          </p:cNvPr>
          <p:cNvSpPr/>
          <p:nvPr/>
        </p:nvSpPr>
        <p:spPr>
          <a:xfrm>
            <a:off x="3332085" y="2812002"/>
            <a:ext cx="2157274" cy="1393794"/>
          </a:xfrm>
          <a:prstGeom prst="snip2Diag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Node.js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6" name="사각형: 잘린 대각선 방향 모서리 5">
            <a:extLst>
              <a:ext uri="{FF2B5EF4-FFF2-40B4-BE49-F238E27FC236}">
                <a16:creationId xmlns:a16="http://schemas.microsoft.com/office/drawing/2014/main" id="{B874737F-7879-4FB6-AA8A-FD69855EF8DA}"/>
              </a:ext>
            </a:extLst>
          </p:cNvPr>
          <p:cNvSpPr/>
          <p:nvPr/>
        </p:nvSpPr>
        <p:spPr>
          <a:xfrm>
            <a:off x="6567996" y="2812002"/>
            <a:ext cx="2157274" cy="1393794"/>
          </a:xfrm>
          <a:prstGeom prst="snip2Diag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Anaconda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2A795-7A0D-4815-A533-4DD5B5B9013B}"/>
              </a:ext>
            </a:extLst>
          </p:cNvPr>
          <p:cNvSpPr txBox="1"/>
          <p:nvPr/>
        </p:nvSpPr>
        <p:spPr>
          <a:xfrm>
            <a:off x="4178422" y="5213410"/>
            <a:ext cx="3835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쉬운일이</a:t>
            </a:r>
            <a:r>
              <a:rPr lang="ko-KR" altLang="en-US" sz="3200" b="1" dirty="0"/>
              <a:t> 아니었다</a:t>
            </a:r>
            <a:r>
              <a:rPr lang="en-US" altLang="ko-KR" sz="3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0188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1F51CE-E66B-4E41-8CDB-4944A980CA82}"/>
              </a:ext>
            </a:extLst>
          </p:cNvPr>
          <p:cNvCxnSpPr>
            <a:cxnSpLocks/>
          </p:cNvCxnSpPr>
          <p:nvPr/>
        </p:nvCxnSpPr>
        <p:spPr>
          <a:xfrm flipH="1">
            <a:off x="3793727" y="1591322"/>
            <a:ext cx="4656335" cy="1837678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0DE15BE-2C07-475A-9D4D-A7EAFF69C5F9}"/>
              </a:ext>
            </a:extLst>
          </p:cNvPr>
          <p:cNvCxnSpPr>
            <a:stCxn id="19" idx="1"/>
          </p:cNvCxnSpPr>
          <p:nvPr/>
        </p:nvCxnSpPr>
        <p:spPr>
          <a:xfrm>
            <a:off x="3741940" y="2288219"/>
            <a:ext cx="0" cy="2354802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18A58B4-A1C4-4BE5-A296-C1F20E1ADCF8}"/>
              </a:ext>
            </a:extLst>
          </p:cNvPr>
          <p:cNvCxnSpPr>
            <a:stCxn id="18" idx="1"/>
          </p:cNvCxnSpPr>
          <p:nvPr/>
        </p:nvCxnSpPr>
        <p:spPr>
          <a:xfrm flipH="1">
            <a:off x="8501847" y="2288219"/>
            <a:ext cx="1" cy="3020627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잘린 대각선 방향 모서리 17">
            <a:extLst>
              <a:ext uri="{FF2B5EF4-FFF2-40B4-BE49-F238E27FC236}">
                <a16:creationId xmlns:a16="http://schemas.microsoft.com/office/drawing/2014/main" id="{6B14771E-591C-401A-8748-F90A056F9C6A}"/>
              </a:ext>
            </a:extLst>
          </p:cNvPr>
          <p:cNvSpPr/>
          <p:nvPr/>
        </p:nvSpPr>
        <p:spPr>
          <a:xfrm>
            <a:off x="7423211" y="894425"/>
            <a:ext cx="2157274" cy="1393794"/>
          </a:xfrm>
          <a:prstGeom prst="snip2Diag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TensorFlow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19" name="사각형: 잘린 대각선 방향 모서리 18">
            <a:extLst>
              <a:ext uri="{FF2B5EF4-FFF2-40B4-BE49-F238E27FC236}">
                <a16:creationId xmlns:a16="http://schemas.microsoft.com/office/drawing/2014/main" id="{8ADB168B-F330-42EF-954C-90E32F5A94A8}"/>
              </a:ext>
            </a:extLst>
          </p:cNvPr>
          <p:cNvSpPr/>
          <p:nvPr/>
        </p:nvSpPr>
        <p:spPr>
          <a:xfrm>
            <a:off x="2663303" y="894425"/>
            <a:ext cx="2157274" cy="1393794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TEMPLATE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20" name="사각형: 잘린 대각선 방향 모서리 19">
            <a:extLst>
              <a:ext uri="{FF2B5EF4-FFF2-40B4-BE49-F238E27FC236}">
                <a16:creationId xmlns:a16="http://schemas.microsoft.com/office/drawing/2014/main" id="{8F328355-9427-411F-B8B8-F0ED47490D28}"/>
              </a:ext>
            </a:extLst>
          </p:cNvPr>
          <p:cNvSpPr/>
          <p:nvPr/>
        </p:nvSpPr>
        <p:spPr>
          <a:xfrm>
            <a:off x="2663303" y="2669959"/>
            <a:ext cx="2157274" cy="1393794"/>
          </a:xfrm>
          <a:prstGeom prst="snip2Diag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???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  <p:sp>
        <p:nvSpPr>
          <p:cNvPr id="21" name="사각형: 잘린 대각선 방향 모서리 20">
            <a:extLst>
              <a:ext uri="{FF2B5EF4-FFF2-40B4-BE49-F238E27FC236}">
                <a16:creationId xmlns:a16="http://schemas.microsoft.com/office/drawing/2014/main" id="{1925E70E-2F2D-41AB-8AB6-1E6B82FE71E0}"/>
              </a:ext>
            </a:extLst>
          </p:cNvPr>
          <p:cNvSpPr/>
          <p:nvPr/>
        </p:nvSpPr>
        <p:spPr>
          <a:xfrm>
            <a:off x="2663303" y="4445493"/>
            <a:ext cx="6917180" cy="1393794"/>
          </a:xfrm>
          <a:prstGeom prst="snip2Diag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>
                <a:solidFill>
                  <a:schemeClr val="tx1"/>
                </a:solidFill>
              </a:rPr>
              <a:t>Anaconda</a:t>
            </a:r>
            <a:endParaRPr lang="ko-KR" alt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75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F729A2-D73F-4E82-AF16-EC9D2E033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 latinLnBrk="0"/>
            <a:r>
              <a:rPr lang="ko-KR" alt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사용 예시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BEF4896-7E79-40BA-A8FC-2E5C0B1A5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출력 결과 </a:t>
            </a:r>
            <a:r>
              <a:rPr lang="en-US" altLang="ko-KR" sz="2000" dirty="0">
                <a:solidFill>
                  <a:schemeClr val="bg1"/>
                </a:solidFill>
              </a:rPr>
              <a:t>: [[2.0]]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4" name="내용 개체 틀 3">
            <a:extLst>
              <a:ext uri="{FF2B5EF4-FFF2-40B4-BE49-F238E27FC236}">
                <a16:creationId xmlns:a16="http://schemas.microsoft.com/office/drawing/2014/main" id="{40F00A58-0B3C-417B-AC41-B83736EF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934207"/>
            <a:ext cx="6250769" cy="482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96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DFE309-E2BE-4597-8FEA-2455221D5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09" y="965910"/>
            <a:ext cx="2667000" cy="2667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7094A8-A625-40F1-A080-651599472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045" y="1676165"/>
            <a:ext cx="3578441" cy="1246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E2E341-E56C-4795-8FAB-0139EFDC67C3}"/>
              </a:ext>
            </a:extLst>
          </p:cNvPr>
          <p:cNvSpPr txBox="1"/>
          <p:nvPr/>
        </p:nvSpPr>
        <p:spPr>
          <a:xfrm>
            <a:off x="2235693" y="4397005"/>
            <a:ext cx="7148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Django : </a:t>
            </a:r>
            <a:r>
              <a:rPr lang="ko-KR" altLang="en-US" sz="3200" b="1" dirty="0"/>
              <a:t>고성능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en-US" altLang="ko-KR" sz="3200" b="1" dirty="0"/>
              <a:t>Flask    : </a:t>
            </a:r>
            <a:r>
              <a:rPr lang="ko-KR" altLang="en-US" sz="3200" b="1" dirty="0"/>
              <a:t>배우기 쉽다 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자유도가 높다</a:t>
            </a:r>
          </a:p>
        </p:txBody>
      </p:sp>
    </p:spTree>
    <p:extLst>
      <p:ext uri="{BB962C8B-B14F-4D97-AF65-F5344CB8AC3E}">
        <p14:creationId xmlns:p14="http://schemas.microsoft.com/office/powerpoint/2010/main" val="21615888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EDC9EF-F3BE-47C0-A5C4-8BD2902DA498}"/>
              </a:ext>
            </a:extLst>
          </p:cNvPr>
          <p:cNvSpPr/>
          <p:nvPr/>
        </p:nvSpPr>
        <p:spPr>
          <a:xfrm>
            <a:off x="2354801" y="1187388"/>
            <a:ext cx="7482397" cy="44832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600" dirty="0"/>
              <a:t>@</a:t>
            </a:r>
            <a:r>
              <a:rPr lang="en-US" altLang="ko-KR" sz="2600" dirty="0" err="1"/>
              <a:t>app.</a:t>
            </a:r>
            <a:r>
              <a:rPr lang="en-US" altLang="ko-KR" sz="2600" dirty="0" err="1">
                <a:solidFill>
                  <a:srgbClr val="FF00FF"/>
                </a:solidFill>
              </a:rPr>
              <a:t>route</a:t>
            </a:r>
            <a:r>
              <a:rPr lang="en-US" altLang="ko-KR" sz="2600" dirty="0"/>
              <a:t>(</a:t>
            </a:r>
            <a:r>
              <a:rPr lang="en-US" altLang="ko-KR" sz="2600" dirty="0">
                <a:solidFill>
                  <a:srgbClr val="FFC000"/>
                </a:solidFill>
              </a:rPr>
              <a:t>'/main'</a:t>
            </a:r>
            <a:r>
              <a:rPr lang="en-US" altLang="ko-KR" sz="2600" dirty="0"/>
              <a:t>, methods=[</a:t>
            </a:r>
            <a:r>
              <a:rPr lang="en-US" altLang="ko-KR" sz="2600" dirty="0">
                <a:solidFill>
                  <a:srgbClr val="FFC000"/>
                </a:solidFill>
              </a:rPr>
              <a:t>"GET", "POST"</a:t>
            </a:r>
            <a:r>
              <a:rPr lang="en-US" altLang="ko-KR" sz="2600" dirty="0"/>
              <a:t>])</a:t>
            </a:r>
          </a:p>
          <a:p>
            <a:r>
              <a:rPr lang="en-US" altLang="ko-KR" sz="2600" dirty="0">
                <a:solidFill>
                  <a:srgbClr val="00B0F0"/>
                </a:solidFill>
              </a:rPr>
              <a:t>def</a:t>
            </a:r>
            <a:r>
              <a:rPr lang="en-US" altLang="ko-KR" sz="2600" dirty="0"/>
              <a:t> </a:t>
            </a:r>
            <a:r>
              <a:rPr lang="en-US" altLang="ko-KR" sz="2600" dirty="0">
                <a:solidFill>
                  <a:srgbClr val="FF00FF"/>
                </a:solidFill>
              </a:rPr>
              <a:t>main</a:t>
            </a:r>
            <a:r>
              <a:rPr lang="en-US" altLang="ko-KR" sz="2600" dirty="0"/>
              <a:t>():</a:t>
            </a:r>
          </a:p>
          <a:p>
            <a:r>
              <a:rPr lang="en-US" altLang="ko-KR" sz="2600" dirty="0"/>
              <a:t>    </a:t>
            </a:r>
            <a:r>
              <a:rPr lang="en-US" altLang="ko-KR" sz="2600" dirty="0">
                <a:solidFill>
                  <a:srgbClr val="00B0F0"/>
                </a:solidFill>
              </a:rPr>
              <a:t>if</a:t>
            </a:r>
            <a:r>
              <a:rPr lang="en-US" altLang="ko-KR" sz="2600" dirty="0"/>
              <a:t> </a:t>
            </a:r>
            <a:r>
              <a:rPr lang="en-US" altLang="ko-KR" sz="2600" dirty="0" err="1"/>
              <a:t>request.method</a:t>
            </a:r>
            <a:r>
              <a:rPr lang="en-US" altLang="ko-KR" sz="2600" dirty="0"/>
              <a:t> == </a:t>
            </a:r>
            <a:r>
              <a:rPr lang="en-US" altLang="ko-KR" sz="2600" dirty="0">
                <a:solidFill>
                  <a:srgbClr val="FFC000"/>
                </a:solidFill>
              </a:rPr>
              <a:t>"GET"</a:t>
            </a:r>
            <a:r>
              <a:rPr lang="en-US" altLang="ko-KR" sz="26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ko-KR" sz="2600" dirty="0"/>
              <a:t>        </a:t>
            </a:r>
            <a:r>
              <a:rPr lang="en-US" altLang="ko-KR" sz="2600" dirty="0">
                <a:solidFill>
                  <a:srgbClr val="00B0F0"/>
                </a:solidFill>
              </a:rPr>
              <a:t>return</a:t>
            </a:r>
            <a:r>
              <a:rPr lang="en-US" altLang="ko-KR" sz="2600" dirty="0"/>
              <a:t> </a:t>
            </a:r>
            <a:r>
              <a:rPr lang="en-US" altLang="ko-KR" sz="2600" dirty="0" err="1"/>
              <a:t>render_template</a:t>
            </a:r>
            <a:r>
              <a:rPr lang="en-US" altLang="ko-KR" sz="2600" dirty="0"/>
              <a:t>(</a:t>
            </a:r>
            <a:r>
              <a:rPr lang="en-US" altLang="ko-KR" sz="2600" dirty="0">
                <a:solidFill>
                  <a:srgbClr val="FFC000"/>
                </a:solidFill>
              </a:rPr>
              <a:t>'main.html’</a:t>
            </a:r>
            <a:r>
              <a:rPr lang="en-US" altLang="ko-KR" sz="2600" dirty="0"/>
              <a:t>)</a:t>
            </a:r>
          </a:p>
          <a:p>
            <a:r>
              <a:rPr lang="en-US" altLang="ko-KR" sz="2600" dirty="0"/>
              <a:t>…..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5042839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928FC5-7C3A-472A-85F2-23B927C81C89}"/>
              </a:ext>
            </a:extLst>
          </p:cNvPr>
          <p:cNvSpPr txBox="1"/>
          <p:nvPr/>
        </p:nvSpPr>
        <p:spPr>
          <a:xfrm>
            <a:off x="2394380" y="4530169"/>
            <a:ext cx="7403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TensorFlow </a:t>
            </a:r>
            <a:r>
              <a:rPr lang="ko-KR" altLang="en-US" sz="3200" b="1" dirty="0"/>
              <a:t>는 무겁고 </a:t>
            </a:r>
            <a:r>
              <a:rPr lang="ko-KR" altLang="en-US" sz="3200" b="1" dirty="0" err="1"/>
              <a:t>연산량이</a:t>
            </a:r>
            <a:r>
              <a:rPr lang="ko-KR" altLang="en-US" sz="3200" b="1" dirty="0"/>
              <a:t> 많다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이러한 작업을 동기적으로 처리한다면</a:t>
            </a:r>
            <a:r>
              <a:rPr lang="en-US" altLang="ko-KR" sz="3200" b="1" dirty="0"/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E829E0-5844-4162-855E-3699044C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76" y="988990"/>
            <a:ext cx="5707047" cy="326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240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9C5ED3-48A4-4DDC-ABEA-EA677C9A7132}"/>
              </a:ext>
            </a:extLst>
          </p:cNvPr>
          <p:cNvSpPr txBox="1"/>
          <p:nvPr/>
        </p:nvSpPr>
        <p:spPr>
          <a:xfrm>
            <a:off x="1558029" y="4474345"/>
            <a:ext cx="90759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분산 메시지 전달을 기반으로 한 비동기 작업 큐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en-US" altLang="ko-KR" sz="3200" b="1" dirty="0"/>
              <a:t>Broker </a:t>
            </a:r>
            <a:r>
              <a:rPr lang="ko-KR" altLang="en-US" sz="3200" b="1" dirty="0"/>
              <a:t>에게 작업을 전달받는 </a:t>
            </a:r>
            <a:r>
              <a:rPr lang="en-US" altLang="ko-KR" sz="3200" b="1" dirty="0"/>
              <a:t>Worker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7839E0-E97C-432A-BC86-211E1A03D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94" y="1268327"/>
            <a:ext cx="5390411" cy="251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424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19506F5-94FB-43AA-9EFE-A0C9ABA7B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63" y="2548263"/>
            <a:ext cx="2667000" cy="26670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B75F0A0-5D46-4C15-B268-C66C221F4DE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231472" y="3881763"/>
            <a:ext cx="50689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F160F46-5728-4E1F-AA2F-FDCBB96F7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84" y="3092187"/>
            <a:ext cx="1838231" cy="15791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3A1C73-FF0B-4789-824A-7574F8954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408" y="3330706"/>
            <a:ext cx="2361673" cy="1102114"/>
          </a:xfrm>
          <a:prstGeom prst="rect">
            <a:avLst/>
          </a:prstGeom>
        </p:spPr>
      </p:pic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EFA4099E-D526-4A28-9ED3-6C89A544497E}"/>
              </a:ext>
            </a:extLst>
          </p:cNvPr>
          <p:cNvCxnSpPr>
            <a:stCxn id="11" idx="0"/>
            <a:endCxn id="2" idx="0"/>
          </p:cNvCxnSpPr>
          <p:nvPr/>
        </p:nvCxnSpPr>
        <p:spPr>
          <a:xfrm rot="16200000" flipV="1">
            <a:off x="5675133" y="-475406"/>
            <a:ext cx="782443" cy="6829782"/>
          </a:xfrm>
          <a:prstGeom prst="curvedConnector3">
            <a:avLst>
              <a:gd name="adj1" fmla="val 12921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C0329D-6496-40FF-A419-1526CA3BA3A8}"/>
              </a:ext>
            </a:extLst>
          </p:cNvPr>
          <p:cNvSpPr txBox="1"/>
          <p:nvPr/>
        </p:nvSpPr>
        <p:spPr>
          <a:xfrm>
            <a:off x="5351701" y="1547843"/>
            <a:ext cx="1429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EVENT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676979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AB2D05-5829-4E0C-A1D0-ABC670881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solidFill>
                  <a:schemeClr val="accent1"/>
                </a:solidFill>
              </a:rPr>
              <a:t>웹 버전</a:t>
            </a:r>
            <a:br>
              <a:rPr lang="en-US" altLang="ko-KR" dirty="0">
                <a:solidFill>
                  <a:schemeClr val="accent1"/>
                </a:solidFill>
              </a:rPr>
            </a:br>
            <a:r>
              <a:rPr lang="ko-KR" altLang="en-US" dirty="0">
                <a:solidFill>
                  <a:schemeClr val="accent1"/>
                </a:solidFill>
              </a:rPr>
              <a:t>시연 영상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22CCEF-B220-4685-BB57-984FE7DE6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altLang="ko-KR" sz="2400" dirty="0"/>
              <a:t>https://drive.google.com/file/d/1uZLLUyXk1ZVavP9BAUqPGb0O77SnSMv-/view?usp=sharing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22079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46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92EB9B-3107-4D47-B9DF-1D046D8A0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xor </a:t>
            </a:r>
            <a:r>
              <a:rPr lang="ko-KR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학습 예시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F2EAD59-6CD8-4127-BF60-61D0F9E40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6472" y="961812"/>
            <a:ext cx="687245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2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5D1E84E-E528-45F1-85D8-31B5475AA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Neural Style Transfer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8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E9D9B4-2AEB-4206-B2DA-7B22B1B9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목표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내용 개체 틀 8" descr="사진, 다른, 다채로운이(가) 표시된 사진&#10;&#10;자동 생성된 설명">
            <a:extLst>
              <a:ext uri="{FF2B5EF4-FFF2-40B4-BE49-F238E27FC236}">
                <a16:creationId xmlns:a16="http://schemas.microsoft.com/office/drawing/2014/main" id="{C595DF0B-CD74-46DA-A96F-75A9B3B35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196574"/>
            <a:ext cx="6553545" cy="447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66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614</Words>
  <Application>Microsoft Office PowerPoint</Application>
  <PresentationFormat>와이드스크린</PresentationFormat>
  <Paragraphs>114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0" baseType="lpstr">
      <vt:lpstr>나눔바른고딕OTF Bold</vt:lpstr>
      <vt:lpstr>맑은 고딕</vt:lpstr>
      <vt:lpstr>Arial</vt:lpstr>
      <vt:lpstr>Calibri</vt:lpstr>
      <vt:lpstr>Office 테마</vt:lpstr>
      <vt:lpstr>사진 변환 앱</vt:lpstr>
      <vt:lpstr>Tensorflow 소개</vt:lpstr>
      <vt:lpstr>Tensorflow</vt:lpstr>
      <vt:lpstr>PowerPoint 프레젠테이션</vt:lpstr>
      <vt:lpstr>PowerPoint 프레젠테이션</vt:lpstr>
      <vt:lpstr>사용 예시</vt:lpstr>
      <vt:lpstr>xor 학습 예시</vt:lpstr>
      <vt:lpstr>Neural Style Transfer</vt:lpstr>
      <vt:lpstr>목표</vt:lpstr>
      <vt:lpstr>Understanding Deep Image Representations by Inverting Them -CVPR2015  </vt:lpstr>
      <vt:lpstr>PowerPoint 프레젠테이션</vt:lpstr>
      <vt:lpstr>PowerPoint 프레젠테이션</vt:lpstr>
      <vt:lpstr>PowerPoint 프레젠테이션</vt:lpstr>
      <vt:lpstr>Texture Synthesis Using Convolutional Neural Networks -NIPS2015</vt:lpstr>
      <vt:lpstr>Texture generation</vt:lpstr>
      <vt:lpstr>CNN Filters Visualization</vt:lpstr>
      <vt:lpstr>예시</vt:lpstr>
      <vt:lpstr>예시</vt:lpstr>
      <vt:lpstr>예시</vt:lpstr>
      <vt:lpstr>Gram Matrix</vt:lpstr>
      <vt:lpstr>PowerPoint 프레젠테이션</vt:lpstr>
      <vt:lpstr>Image Style Transfer Using Convolutional Neural Networks</vt:lpstr>
      <vt:lpstr>PowerPoint 프레젠테이션</vt:lpstr>
      <vt:lpstr>가중치에 따른 변화</vt:lpstr>
      <vt:lpstr>구현</vt:lpstr>
      <vt:lpstr>VGG19</vt:lpstr>
      <vt:lpstr>Content</vt:lpstr>
      <vt:lpstr>Style</vt:lpstr>
      <vt:lpstr>Style Matrix</vt:lpstr>
      <vt:lpstr>Channel-wise Mean Matrix</vt:lpstr>
      <vt:lpstr>Gram Matrix</vt:lpstr>
      <vt:lpstr>스타일  거리 함수</vt:lpstr>
      <vt:lpstr>Mean Squared Error</vt:lpstr>
      <vt:lpstr>Minskowki Distance</vt:lpstr>
      <vt:lpstr>Js Divergence</vt:lpstr>
      <vt:lpstr>Squared Hellinger Distance</vt:lpstr>
      <vt:lpstr>Pearson Correlation Coefficient</vt:lpstr>
      <vt:lpstr>피어슨 상관계수</vt:lpstr>
      <vt:lpstr>Noise Style</vt:lpstr>
      <vt:lpstr>Positive Pearson Correlation Coefficient</vt:lpstr>
      <vt:lpstr>Negative Pearson Correlation Coefficient</vt:lpstr>
      <vt:lpstr>Rectangle Style</vt:lpstr>
      <vt:lpstr>Negative Pearson Correlation Coefficient</vt:lpstr>
      <vt:lpstr>Curve Style</vt:lpstr>
      <vt:lpstr>Negative Pearson Correlation Coefficient</vt:lpstr>
      <vt:lpstr>PowerPoint 프레젠테이션</vt:lpstr>
      <vt:lpstr>PowerPoint 프레젠테이션</vt:lpstr>
      <vt:lpstr>3 Styles</vt:lpstr>
      <vt:lpstr>PowerPoint 프레젠테이션</vt:lpstr>
      <vt:lpstr>4 Styles</vt:lpstr>
      <vt:lpstr>PowerPoint 프레젠테이션</vt:lpstr>
      <vt:lpstr>콘솔 버전  시연 영상</vt:lpstr>
      <vt:lpstr>참고자료</vt:lpstr>
      <vt:lpstr>웹 서버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웹 버전 시연 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사진 변환 앱</dc:title>
  <dc:creator>조 정익</dc:creator>
  <cp:lastModifiedBy>조 정익</cp:lastModifiedBy>
  <cp:revision>10</cp:revision>
  <dcterms:created xsi:type="dcterms:W3CDTF">2019-06-24T13:39:09Z</dcterms:created>
  <dcterms:modified xsi:type="dcterms:W3CDTF">2019-08-27T04:03:32Z</dcterms:modified>
</cp:coreProperties>
</file>